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321" r:id="rId2"/>
    <p:sldId id="329" r:id="rId3"/>
    <p:sldId id="516" r:id="rId4"/>
    <p:sldId id="515" r:id="rId5"/>
    <p:sldId id="509" r:id="rId6"/>
    <p:sldId id="517" r:id="rId7"/>
    <p:sldId id="451" r:id="rId8"/>
    <p:sldId id="510" r:id="rId9"/>
    <p:sldId id="452" r:id="rId10"/>
    <p:sldId id="518" r:id="rId11"/>
    <p:sldId id="450" r:id="rId12"/>
    <p:sldId id="483" r:id="rId13"/>
    <p:sldId id="484" r:id="rId14"/>
    <p:sldId id="494" r:id="rId15"/>
    <p:sldId id="486" r:id="rId16"/>
    <p:sldId id="487" r:id="rId17"/>
    <p:sldId id="488" r:id="rId18"/>
    <p:sldId id="491" r:id="rId19"/>
    <p:sldId id="459" r:id="rId20"/>
    <p:sldId id="500" r:id="rId21"/>
    <p:sldId id="513" r:id="rId22"/>
    <p:sldId id="454" r:id="rId23"/>
    <p:sldId id="457" r:id="rId24"/>
    <p:sldId id="460" r:id="rId25"/>
    <p:sldId id="461" r:id="rId26"/>
    <p:sldId id="467" r:id="rId27"/>
    <p:sldId id="469" r:id="rId28"/>
    <p:sldId id="472" r:id="rId29"/>
    <p:sldId id="473" r:id="rId30"/>
    <p:sldId id="477" r:id="rId31"/>
    <p:sldId id="476" r:id="rId32"/>
    <p:sldId id="462" r:id="rId33"/>
    <p:sldId id="474" r:id="rId34"/>
    <p:sldId id="466" r:id="rId35"/>
    <p:sldId id="470" r:id="rId36"/>
    <p:sldId id="532" r:id="rId37"/>
    <p:sldId id="533" r:id="rId38"/>
    <p:sldId id="522" r:id="rId39"/>
    <p:sldId id="523" r:id="rId40"/>
    <p:sldId id="524" r:id="rId41"/>
    <p:sldId id="531" r:id="rId42"/>
    <p:sldId id="540" r:id="rId43"/>
    <p:sldId id="541" r:id="rId44"/>
    <p:sldId id="497" r:id="rId45"/>
    <p:sldId id="495" r:id="rId46"/>
    <p:sldId id="496" r:id="rId47"/>
    <p:sldId id="526" r:id="rId48"/>
    <p:sldId id="499" r:id="rId49"/>
    <p:sldId id="527" r:id="rId50"/>
    <p:sldId id="530" r:id="rId51"/>
    <p:sldId id="480" r:id="rId52"/>
    <p:sldId id="482" r:id="rId53"/>
    <p:sldId id="481" r:id="rId54"/>
    <p:sldId id="502" r:id="rId55"/>
    <p:sldId id="504" r:id="rId56"/>
    <p:sldId id="505" r:id="rId57"/>
    <p:sldId id="507" r:id="rId58"/>
    <p:sldId id="506" r:id="rId59"/>
    <p:sldId id="535" r:id="rId60"/>
    <p:sldId id="538" r:id="rId61"/>
    <p:sldId id="537" r:id="rId62"/>
    <p:sldId id="539" r:id="rId63"/>
    <p:sldId id="529" r:id="rId64"/>
    <p:sldId id="514" r:id="rId65"/>
    <p:sldId id="528" r:id="rId66"/>
    <p:sldId id="314" r:id="rId67"/>
    <p:sldId id="542" r:id="rId68"/>
    <p:sldId id="546" r:id="rId69"/>
    <p:sldId id="544" r:id="rId70"/>
    <p:sldId id="547" r:id="rId71"/>
    <p:sldId id="548" r:id="rId72"/>
  </p:sldIdLst>
  <p:sldSz cx="12192000" cy="6858000"/>
  <p:notesSz cx="6858000" cy="9144000"/>
  <p:custDataLst>
    <p:tags r:id="rId7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e | Titel presentatie" id="{08406E1B-4A41-4C9D-A770-E1C1ABAC8DB9}">
          <p14:sldIdLst>
            <p14:sldId id="321"/>
          </p14:sldIdLst>
        </p14:section>
        <p14:section name="Introduction" id="{2A7D4ACC-ED05-4434-8EB1-81276F4A37ED}">
          <p14:sldIdLst>
            <p14:sldId id="329"/>
            <p14:sldId id="516"/>
            <p14:sldId id="515"/>
            <p14:sldId id="509"/>
          </p14:sldIdLst>
        </p14:section>
        <p14:section name="Application Servers" id="{CBB60157-784E-4DFF-B537-A9237972F86C}">
          <p14:sldIdLst>
            <p14:sldId id="517"/>
            <p14:sldId id="451"/>
            <p14:sldId id="510"/>
            <p14:sldId id="452"/>
            <p14:sldId id="518"/>
            <p14:sldId id="450"/>
          </p14:sldIdLst>
        </p14:section>
        <p14:section name="Spring Introduction" id="{FE310B27-8013-4F10-920A-58357CCEA5D5}">
          <p14:sldIdLst>
            <p14:sldId id="483"/>
            <p14:sldId id="484"/>
            <p14:sldId id="494"/>
            <p14:sldId id="486"/>
            <p14:sldId id="487"/>
            <p14:sldId id="488"/>
            <p14:sldId id="491"/>
            <p14:sldId id="459"/>
            <p14:sldId id="500"/>
            <p14:sldId id="513"/>
          </p14:sldIdLst>
        </p14:section>
        <p14:section name="Spring Rest" id="{27C95DC5-5680-472D-A769-A4B064F76F21}">
          <p14:sldIdLst>
            <p14:sldId id="454"/>
            <p14:sldId id="457"/>
            <p14:sldId id="460"/>
            <p14:sldId id="461"/>
            <p14:sldId id="467"/>
            <p14:sldId id="469"/>
            <p14:sldId id="472"/>
            <p14:sldId id="473"/>
            <p14:sldId id="477"/>
            <p14:sldId id="476"/>
            <p14:sldId id="462"/>
            <p14:sldId id="474"/>
            <p14:sldId id="466"/>
            <p14:sldId id="470"/>
          </p14:sldIdLst>
        </p14:section>
        <p14:section name="Calling another API" id="{EF59B7C0-83A8-4418-8851-56FCE71F9DB0}">
          <p14:sldIdLst>
            <p14:sldId id="532"/>
            <p14:sldId id="533"/>
            <p14:sldId id="522"/>
            <p14:sldId id="523"/>
            <p14:sldId id="524"/>
          </p14:sldIdLst>
        </p14:section>
        <p14:section name="Dependency Injection" id="{D58A044D-0B47-477C-808D-ED235F4638EB}">
          <p14:sldIdLst>
            <p14:sldId id="531"/>
            <p14:sldId id="540"/>
            <p14:sldId id="541"/>
            <p14:sldId id="497"/>
            <p14:sldId id="495"/>
            <p14:sldId id="496"/>
            <p14:sldId id="526"/>
            <p14:sldId id="499"/>
            <p14:sldId id="527"/>
          </p14:sldIdLst>
        </p14:section>
        <p14:section name="Spring Data" id="{4467DF07-D5F8-4B9F-BBC2-031F29EC5770}">
          <p14:sldIdLst>
            <p14:sldId id="530"/>
            <p14:sldId id="480"/>
            <p14:sldId id="482"/>
            <p14:sldId id="481"/>
            <p14:sldId id="502"/>
            <p14:sldId id="504"/>
            <p14:sldId id="505"/>
            <p14:sldId id="507"/>
            <p14:sldId id="506"/>
          </p14:sldIdLst>
        </p14:section>
        <p14:section name="Spring Validation" id="{7303267C-C928-4C9D-BF47-7C759E9DB588}">
          <p14:sldIdLst>
            <p14:sldId id="535"/>
            <p14:sldId id="538"/>
            <p14:sldId id="537"/>
            <p14:sldId id="539"/>
          </p14:sldIdLst>
        </p14:section>
        <p14:section name="Conclusion" id="{C5766B6D-BF59-453C-B3D3-B6A4B291AC03}">
          <p14:sldIdLst>
            <p14:sldId id="529"/>
            <p14:sldId id="514"/>
            <p14:sldId id="528"/>
          </p14:sldIdLst>
        </p14:section>
        <p14:section name="Vragen" id="{AA0465BC-8798-4095-84D4-1D9049086577}">
          <p14:sldIdLst>
            <p14:sldId id="314"/>
          </p14:sldIdLst>
        </p14:section>
        <p14:section name="After the Fact" id="{69684FBD-5E1D-4589-B96C-06F0C66BF361}">
          <p14:sldIdLst>
            <p14:sldId id="542"/>
            <p14:sldId id="546"/>
            <p14:sldId id="544"/>
            <p14:sldId id="547"/>
            <p14:sldId id="5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5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3906" userDrawn="1">
          <p15:clr>
            <a:srgbClr val="A4A3A4"/>
          </p15:clr>
        </p15:guide>
        <p15:guide id="6" pos="619" userDrawn="1">
          <p15:clr>
            <a:srgbClr val="A4A3A4"/>
          </p15:clr>
        </p15:guide>
        <p15:guide id="7" pos="7061" userDrawn="1">
          <p15:clr>
            <a:srgbClr val="A4A3A4"/>
          </p15:clr>
        </p15:guide>
        <p15:guide id="9" orient="horz" pos="2160" userDrawn="1">
          <p15:clr>
            <a:srgbClr val="A4A3A4"/>
          </p15:clr>
        </p15:guide>
        <p15:guide id="10" pos="577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 Hout" initials="MH" lastIdx="10" clrIdx="0">
    <p:extLst>
      <p:ext uri="{19B8F6BF-5375-455C-9EA6-DF929625EA0E}">
        <p15:presenceInfo xmlns:p15="http://schemas.microsoft.com/office/powerpoint/2012/main" userId="S-1-5-21-74190707-343958172-1250106734-150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7A8C"/>
    <a:srgbClr val="333333"/>
    <a:srgbClr val="00539F"/>
    <a:srgbClr val="0078C9"/>
    <a:srgbClr val="E6E6E6"/>
    <a:srgbClr val="E9E9E9"/>
    <a:srgbClr val="EAEAEA"/>
    <a:srgbClr val="EBEBEB"/>
    <a:srgbClr val="E8E8E8"/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91" autoAdjust="0"/>
    <p:restoredTop sz="77959" autoAdjust="0"/>
  </p:normalViewPr>
  <p:slideViewPr>
    <p:cSldViewPr snapToGrid="0" showGuides="1">
      <p:cViewPr varScale="1">
        <p:scale>
          <a:sx n="49" d="100"/>
          <a:sy n="49" d="100"/>
        </p:scale>
        <p:origin x="432" y="72"/>
      </p:cViewPr>
      <p:guideLst>
        <p:guide orient="horz" pos="459"/>
        <p:guide pos="3840"/>
        <p:guide orient="horz" pos="3906"/>
        <p:guide pos="619"/>
        <p:guide pos="7061"/>
        <p:guide orient="horz" pos="2160"/>
        <p:guide pos="577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gs" Target="tags/tag1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C673B-21EB-4ADF-B13B-9054C874D7F2}" type="datetimeFigureOut">
              <a:rPr lang="nl-NL" smtClean="0"/>
              <a:t>16-3-2017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1C7A9-D042-48D6-ADDF-53C74A05D98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0308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3733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3476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6763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6451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845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7436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4550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3752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0689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907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126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8830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99012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75885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3DDB74B-CAB6-4B0E-8B33-D7F012713635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34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1146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7568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00535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13979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http://api.fixer.io/latest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34053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81678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5701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HOUSE</a:t>
            </a:r>
            <a:r>
              <a:rPr lang="nl-BE" baseline="0" dirty="0" smtClean="0"/>
              <a:t> RULES</a:t>
            </a:r>
            <a:endParaRPr lang="nl-B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52372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31044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1854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92736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6740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18105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@Component |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generic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Spring-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managed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component | 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Repository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persistence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| 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@Service 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|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@Controller|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(spring-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mvc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|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8E1EE-0B21-D74F-8469-A524267083AC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021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0390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https://martinfowler.com/articles/injection.html#InversionOfControl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4384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04922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9862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3DDB74B-CAB6-4B0E-8B33-D7F01271363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659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91897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14428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36783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618655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04898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84939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6233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80580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87515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70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5659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907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71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298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http://www.slideshare.net/ewolff/java-application-servers-are-dead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4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5820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http://modules.dropwizard.io/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04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079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Intro</a:t>
            </a:r>
          </a:p>
        </p:txBody>
      </p:sp>
      <p:grpSp>
        <p:nvGrpSpPr>
          <p:cNvPr id="16" name="Groep 15"/>
          <p:cNvGrpSpPr/>
          <p:nvPr userDrawn="1"/>
        </p:nvGrpSpPr>
        <p:grpSpPr>
          <a:xfrm>
            <a:off x="-941" y="-19050"/>
            <a:ext cx="12211991" cy="6896100"/>
            <a:chOff x="-941" y="-19050"/>
            <a:chExt cx="12211991" cy="6896100"/>
          </a:xfrm>
        </p:grpSpPr>
        <p:sp>
          <p:nvSpPr>
            <p:cNvPr id="17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18" name="Vrije vorm 17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3333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9" name="Vrije vorm 18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" name="Vrije vorm 19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3" name="Tijdelijke aanduiding vo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761429"/>
            <a:ext cx="10226673" cy="6133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Spreker |Datum | Locatie</a:t>
            </a:r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3122328"/>
            <a:ext cx="10226673" cy="613343"/>
          </a:xfrm>
        </p:spPr>
        <p:txBody>
          <a:bodyPr/>
          <a:lstStyle>
            <a:lvl1pPr>
              <a:defRPr sz="36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Titel presentatie</a:t>
            </a:r>
          </a:p>
        </p:txBody>
      </p:sp>
      <p:pic>
        <p:nvPicPr>
          <p:cNvPr id="13" name="Afbeelding 12" descr="Info-Support-30cm-300DPI.png"/>
          <p:cNvPicPr>
            <a:picLocks noChangeAspect="1"/>
          </p:cNvPicPr>
          <p:nvPr userDrawn="1"/>
        </p:nvPicPr>
        <p:blipFill>
          <a:blip r:embed="rId3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580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slide (1 ke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grafiek 6"/>
          <p:cNvSpPr>
            <a:spLocks noGrp="1"/>
          </p:cNvSpPr>
          <p:nvPr>
            <p:ph type="chart" sz="quarter" idx="14" hasCustomPrompt="1"/>
          </p:nvPr>
        </p:nvSpPr>
        <p:spPr>
          <a:xfrm>
            <a:off x="0" y="1625600"/>
            <a:ext cx="121920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Grafiekslide (1 keer)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grpSp>
        <p:nvGrpSpPr>
          <p:cNvPr id="9" name="Instructie Grafiek &amp; Bewerken"/>
          <p:cNvGrpSpPr/>
          <p:nvPr userDrawn="1"/>
        </p:nvGrpSpPr>
        <p:grpSpPr>
          <a:xfrm>
            <a:off x="12382788" y="-5444"/>
            <a:ext cx="2697278" cy="6868888"/>
            <a:chOff x="12382788" y="-5444"/>
            <a:chExt cx="2697278" cy="6868888"/>
          </a:xfrm>
        </p:grpSpPr>
        <p:grpSp>
          <p:nvGrpSpPr>
            <p:cNvPr id="12" name="Groep 11"/>
            <p:cNvGrpSpPr/>
            <p:nvPr userDrawn="1"/>
          </p:nvGrpSpPr>
          <p:grpSpPr>
            <a:xfrm>
              <a:off x="12382788" y="1480224"/>
              <a:ext cx="689983" cy="573048"/>
              <a:chOff x="15171969" y="1587338"/>
              <a:chExt cx="755407" cy="627385"/>
            </a:xfrm>
          </p:grpSpPr>
          <p:sp>
            <p:nvSpPr>
              <p:cNvPr id="67" name="Rechthoek 962"/>
              <p:cNvSpPr/>
              <p:nvPr userDrawn="1"/>
            </p:nvSpPr>
            <p:spPr>
              <a:xfrm>
                <a:off x="15171969" y="2008934"/>
                <a:ext cx="755407" cy="205789"/>
              </a:xfrm>
              <a:custGeom>
                <a:avLst/>
                <a:gdLst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664132 w 664132"/>
                  <a:gd name="connsiteY2" fmla="*/ 27778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664132"/>
                  <a:gd name="connsiteY0" fmla="*/ 0 h 290487"/>
                  <a:gd name="connsiteX1" fmla="*/ 664132 w 664132"/>
                  <a:gd name="connsiteY1" fmla="*/ 0 h 290487"/>
                  <a:gd name="connsiteX2" fmla="*/ 333932 w 664132"/>
                  <a:gd name="connsiteY2" fmla="*/ 290487 h 290487"/>
                  <a:gd name="connsiteX3" fmla="*/ 0 w 664132"/>
                  <a:gd name="connsiteY3" fmla="*/ 277787 h 290487"/>
                  <a:gd name="connsiteX4" fmla="*/ 0 w 664132"/>
                  <a:gd name="connsiteY4" fmla="*/ 0 h 290487"/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575232 w 664132"/>
                  <a:gd name="connsiteY2" fmla="*/ 27143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708582"/>
                  <a:gd name="connsiteY0" fmla="*/ 0 h 277787"/>
                  <a:gd name="connsiteX1" fmla="*/ 708582 w 708582"/>
                  <a:gd name="connsiteY1" fmla="*/ 31750 h 277787"/>
                  <a:gd name="connsiteX2" fmla="*/ 575232 w 708582"/>
                  <a:gd name="connsiteY2" fmla="*/ 271437 h 277787"/>
                  <a:gd name="connsiteX3" fmla="*/ 0 w 708582"/>
                  <a:gd name="connsiteY3" fmla="*/ 277787 h 277787"/>
                  <a:gd name="connsiteX4" fmla="*/ 0 w 708582"/>
                  <a:gd name="connsiteY4" fmla="*/ 0 h 277787"/>
                  <a:gd name="connsiteX0" fmla="*/ 228600 w 708582"/>
                  <a:gd name="connsiteY0" fmla="*/ 6350 h 246037"/>
                  <a:gd name="connsiteX1" fmla="*/ 708582 w 708582"/>
                  <a:gd name="connsiteY1" fmla="*/ 0 h 246037"/>
                  <a:gd name="connsiteX2" fmla="*/ 575232 w 708582"/>
                  <a:gd name="connsiteY2" fmla="*/ 239687 h 246037"/>
                  <a:gd name="connsiteX3" fmla="*/ 0 w 708582"/>
                  <a:gd name="connsiteY3" fmla="*/ 246037 h 246037"/>
                  <a:gd name="connsiteX4" fmla="*/ 228600 w 708582"/>
                  <a:gd name="connsiteY4" fmla="*/ 6350 h 246037"/>
                  <a:gd name="connsiteX0" fmla="*/ 228600 w 778432"/>
                  <a:gd name="connsiteY0" fmla="*/ 0 h 239687"/>
                  <a:gd name="connsiteX1" fmla="*/ 778432 w 778432"/>
                  <a:gd name="connsiteY1" fmla="*/ 25400 h 239687"/>
                  <a:gd name="connsiteX2" fmla="*/ 575232 w 778432"/>
                  <a:gd name="connsiteY2" fmla="*/ 233337 h 239687"/>
                  <a:gd name="connsiteX3" fmla="*/ 0 w 778432"/>
                  <a:gd name="connsiteY3" fmla="*/ 239687 h 239687"/>
                  <a:gd name="connsiteX4" fmla="*/ 228600 w 778432"/>
                  <a:gd name="connsiteY4" fmla="*/ 0 h 239687"/>
                  <a:gd name="connsiteX0" fmla="*/ 228600 w 778432"/>
                  <a:gd name="connsiteY0" fmla="*/ 0 h 214287"/>
                  <a:gd name="connsiteX1" fmla="*/ 778432 w 778432"/>
                  <a:gd name="connsiteY1" fmla="*/ 0 h 214287"/>
                  <a:gd name="connsiteX2" fmla="*/ 575232 w 778432"/>
                  <a:gd name="connsiteY2" fmla="*/ 207937 h 214287"/>
                  <a:gd name="connsiteX3" fmla="*/ 0 w 778432"/>
                  <a:gd name="connsiteY3" fmla="*/ 214287 h 214287"/>
                  <a:gd name="connsiteX4" fmla="*/ 228600 w 778432"/>
                  <a:gd name="connsiteY4" fmla="*/ 0 h 214287"/>
                  <a:gd name="connsiteX0" fmla="*/ 228600 w 730724"/>
                  <a:gd name="connsiteY0" fmla="*/ 3975 h 218262"/>
                  <a:gd name="connsiteX1" fmla="*/ 730724 w 730724"/>
                  <a:gd name="connsiteY1" fmla="*/ 0 h 218262"/>
                  <a:gd name="connsiteX2" fmla="*/ 575232 w 730724"/>
                  <a:gd name="connsiteY2" fmla="*/ 211912 h 218262"/>
                  <a:gd name="connsiteX3" fmla="*/ 0 w 730724"/>
                  <a:gd name="connsiteY3" fmla="*/ 218262 h 218262"/>
                  <a:gd name="connsiteX4" fmla="*/ 228600 w 730724"/>
                  <a:gd name="connsiteY4" fmla="*/ 3975 h 218262"/>
                  <a:gd name="connsiteX0" fmla="*/ 252454 w 754578"/>
                  <a:gd name="connsiteY0" fmla="*/ 3975 h 211912"/>
                  <a:gd name="connsiteX1" fmla="*/ 754578 w 754578"/>
                  <a:gd name="connsiteY1" fmla="*/ 0 h 211912"/>
                  <a:gd name="connsiteX2" fmla="*/ 599086 w 754578"/>
                  <a:gd name="connsiteY2" fmla="*/ 211912 h 211912"/>
                  <a:gd name="connsiteX3" fmla="*/ 0 w 754578"/>
                  <a:gd name="connsiteY3" fmla="*/ 210311 h 211912"/>
                  <a:gd name="connsiteX4" fmla="*/ 252454 w 754578"/>
                  <a:gd name="connsiteY4" fmla="*/ 3975 h 211912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599086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754578"/>
                  <a:gd name="connsiteY0" fmla="*/ 0 h 223840"/>
                  <a:gd name="connsiteX1" fmla="*/ 754578 w 754578"/>
                  <a:gd name="connsiteY1" fmla="*/ 7952 h 223840"/>
                  <a:gd name="connsiteX2" fmla="*/ 654745 w 754578"/>
                  <a:gd name="connsiteY2" fmla="*/ 223840 h 223840"/>
                  <a:gd name="connsiteX3" fmla="*/ 0 w 754578"/>
                  <a:gd name="connsiteY3" fmla="*/ 218263 h 223840"/>
                  <a:gd name="connsiteX4" fmla="*/ 172941 w 754578"/>
                  <a:gd name="connsiteY4" fmla="*/ 0 h 223840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646793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818189"/>
                  <a:gd name="connsiteY0" fmla="*/ 0 h 219864"/>
                  <a:gd name="connsiteX1" fmla="*/ 818189 w 818189"/>
                  <a:gd name="connsiteY1" fmla="*/ 31806 h 219864"/>
                  <a:gd name="connsiteX2" fmla="*/ 646793 w 818189"/>
                  <a:gd name="connsiteY2" fmla="*/ 219864 h 219864"/>
                  <a:gd name="connsiteX3" fmla="*/ 0 w 818189"/>
                  <a:gd name="connsiteY3" fmla="*/ 218263 h 219864"/>
                  <a:gd name="connsiteX4" fmla="*/ 172941 w 818189"/>
                  <a:gd name="connsiteY4" fmla="*/ 0 h 219864"/>
                  <a:gd name="connsiteX0" fmla="*/ 172941 w 806262"/>
                  <a:gd name="connsiteY0" fmla="*/ 0 h 219864"/>
                  <a:gd name="connsiteX1" fmla="*/ 806262 w 806262"/>
                  <a:gd name="connsiteY1" fmla="*/ 11928 h 219864"/>
                  <a:gd name="connsiteX2" fmla="*/ 646793 w 806262"/>
                  <a:gd name="connsiteY2" fmla="*/ 219864 h 219864"/>
                  <a:gd name="connsiteX3" fmla="*/ 0 w 806262"/>
                  <a:gd name="connsiteY3" fmla="*/ 218263 h 219864"/>
                  <a:gd name="connsiteX4" fmla="*/ 172941 w 806262"/>
                  <a:gd name="connsiteY4" fmla="*/ 0 h 219864"/>
                  <a:gd name="connsiteX0" fmla="*/ 172941 w 798310"/>
                  <a:gd name="connsiteY0" fmla="*/ 0 h 219864"/>
                  <a:gd name="connsiteX1" fmla="*/ 798310 w 798310"/>
                  <a:gd name="connsiteY1" fmla="*/ 15903 h 219864"/>
                  <a:gd name="connsiteX2" fmla="*/ 646793 w 798310"/>
                  <a:gd name="connsiteY2" fmla="*/ 219864 h 219864"/>
                  <a:gd name="connsiteX3" fmla="*/ 0 w 798310"/>
                  <a:gd name="connsiteY3" fmla="*/ 218263 h 219864"/>
                  <a:gd name="connsiteX4" fmla="*/ 172941 w 798310"/>
                  <a:gd name="connsiteY4" fmla="*/ 0 h 219864"/>
                  <a:gd name="connsiteX0" fmla="*/ 172941 w 798310"/>
                  <a:gd name="connsiteY0" fmla="*/ 0 h 259620"/>
                  <a:gd name="connsiteX1" fmla="*/ 798310 w 798310"/>
                  <a:gd name="connsiteY1" fmla="*/ 15903 h 259620"/>
                  <a:gd name="connsiteX2" fmla="*/ 614988 w 798310"/>
                  <a:gd name="connsiteY2" fmla="*/ 259620 h 259620"/>
                  <a:gd name="connsiteX3" fmla="*/ 0 w 798310"/>
                  <a:gd name="connsiteY3" fmla="*/ 218263 h 259620"/>
                  <a:gd name="connsiteX4" fmla="*/ 172941 w 798310"/>
                  <a:gd name="connsiteY4" fmla="*/ 0 h 259620"/>
                  <a:gd name="connsiteX0" fmla="*/ 188843 w 814212"/>
                  <a:gd name="connsiteY0" fmla="*/ 0 h 259620"/>
                  <a:gd name="connsiteX1" fmla="*/ 814212 w 814212"/>
                  <a:gd name="connsiteY1" fmla="*/ 15903 h 259620"/>
                  <a:gd name="connsiteX2" fmla="*/ 630890 w 814212"/>
                  <a:gd name="connsiteY2" fmla="*/ 259620 h 259620"/>
                  <a:gd name="connsiteX3" fmla="*/ 0 w 814212"/>
                  <a:gd name="connsiteY3" fmla="*/ 254043 h 259620"/>
                  <a:gd name="connsiteX4" fmla="*/ 188843 w 814212"/>
                  <a:gd name="connsiteY4" fmla="*/ 0 h 259620"/>
                  <a:gd name="connsiteX0" fmla="*/ 208721 w 834090"/>
                  <a:gd name="connsiteY0" fmla="*/ 0 h 259620"/>
                  <a:gd name="connsiteX1" fmla="*/ 834090 w 834090"/>
                  <a:gd name="connsiteY1" fmla="*/ 15903 h 259620"/>
                  <a:gd name="connsiteX2" fmla="*/ 650768 w 834090"/>
                  <a:gd name="connsiteY2" fmla="*/ 259620 h 259620"/>
                  <a:gd name="connsiteX3" fmla="*/ 0 w 834090"/>
                  <a:gd name="connsiteY3" fmla="*/ 254043 h 259620"/>
                  <a:gd name="connsiteX4" fmla="*/ 208721 w 834090"/>
                  <a:gd name="connsiteY4" fmla="*/ 0 h 259620"/>
                  <a:gd name="connsiteX0" fmla="*/ 268356 w 893725"/>
                  <a:gd name="connsiteY0" fmla="*/ 0 h 259620"/>
                  <a:gd name="connsiteX1" fmla="*/ 893725 w 893725"/>
                  <a:gd name="connsiteY1" fmla="*/ 15903 h 259620"/>
                  <a:gd name="connsiteX2" fmla="*/ 710403 w 893725"/>
                  <a:gd name="connsiteY2" fmla="*/ 259620 h 259620"/>
                  <a:gd name="connsiteX3" fmla="*/ 0 w 893725"/>
                  <a:gd name="connsiteY3" fmla="*/ 254043 h 259620"/>
                  <a:gd name="connsiteX4" fmla="*/ 268356 w 893725"/>
                  <a:gd name="connsiteY4" fmla="*/ 0 h 259620"/>
                  <a:gd name="connsiteX0" fmla="*/ 260405 w 885774"/>
                  <a:gd name="connsiteY0" fmla="*/ 0 h 259620"/>
                  <a:gd name="connsiteX1" fmla="*/ 885774 w 885774"/>
                  <a:gd name="connsiteY1" fmla="*/ 15903 h 259620"/>
                  <a:gd name="connsiteX2" fmla="*/ 702452 w 885774"/>
                  <a:gd name="connsiteY2" fmla="*/ 259620 h 259620"/>
                  <a:gd name="connsiteX3" fmla="*/ 0 w 885774"/>
                  <a:gd name="connsiteY3" fmla="*/ 254043 h 259620"/>
                  <a:gd name="connsiteX4" fmla="*/ 260405 w 885774"/>
                  <a:gd name="connsiteY4" fmla="*/ 0 h 259620"/>
                  <a:gd name="connsiteX0" fmla="*/ 220648 w 885774"/>
                  <a:gd name="connsiteY0" fmla="*/ 0 h 243717"/>
                  <a:gd name="connsiteX1" fmla="*/ 885774 w 885774"/>
                  <a:gd name="connsiteY1" fmla="*/ 0 h 243717"/>
                  <a:gd name="connsiteX2" fmla="*/ 702452 w 885774"/>
                  <a:gd name="connsiteY2" fmla="*/ 243717 h 243717"/>
                  <a:gd name="connsiteX3" fmla="*/ 0 w 885774"/>
                  <a:gd name="connsiteY3" fmla="*/ 238140 h 243717"/>
                  <a:gd name="connsiteX4" fmla="*/ 220648 w 885774"/>
                  <a:gd name="connsiteY4" fmla="*/ 0 h 243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774" h="243717">
                    <a:moveTo>
                      <a:pt x="220648" y="0"/>
                    </a:moveTo>
                    <a:lnTo>
                      <a:pt x="885774" y="0"/>
                    </a:lnTo>
                    <a:lnTo>
                      <a:pt x="702452" y="243717"/>
                    </a:lnTo>
                    <a:lnTo>
                      <a:pt x="0" y="238140"/>
                    </a:lnTo>
                    <a:lnTo>
                      <a:pt x="220648" y="0"/>
                    </a:lnTo>
                    <a:close/>
                  </a:path>
                </a:pathLst>
              </a:custGeom>
              <a:solidFill>
                <a:srgbClr val="FFFFFF">
                  <a:lumMod val="50000"/>
                </a:srgbClr>
              </a:solidFill>
              <a:ln w="25400" cap="flat" cmpd="sng" algn="ctr">
                <a:noFill/>
                <a:prstDash val="solid"/>
              </a:ln>
              <a:effectLst>
                <a:softEdge rad="31750"/>
              </a:effectLst>
            </p:spPr>
            <p:txBody>
              <a:bodyPr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600" b="0" i="0" u="none" strike="noStrike" kern="0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68" name="Groep 67"/>
              <p:cNvGrpSpPr/>
              <p:nvPr userDrawn="1"/>
            </p:nvGrpSpPr>
            <p:grpSpPr>
              <a:xfrm>
                <a:off x="15281106" y="1587338"/>
                <a:ext cx="511775" cy="560304"/>
                <a:chOff x="10604642" y="969717"/>
                <a:chExt cx="1290643" cy="1427163"/>
              </a:xfrm>
            </p:grpSpPr>
            <p:grpSp>
              <p:nvGrpSpPr>
                <p:cNvPr id="69" name="Group 879"/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10604642" y="969717"/>
                  <a:ext cx="1290643" cy="1427163"/>
                  <a:chOff x="4798" y="1515"/>
                  <a:chExt cx="813" cy="899"/>
                </a:xfrm>
              </p:grpSpPr>
              <p:sp>
                <p:nvSpPr>
                  <p:cNvPr id="71" name="Freeform 886"/>
                  <p:cNvSpPr>
                    <a:spLocks/>
                  </p:cNvSpPr>
                  <p:nvPr userDrawn="1"/>
                </p:nvSpPr>
                <p:spPr bwMode="auto">
                  <a:xfrm>
                    <a:off x="5269" y="1515"/>
                    <a:ext cx="71" cy="898"/>
                  </a:xfrm>
                  <a:custGeom>
                    <a:avLst/>
                    <a:gdLst>
                      <a:gd name="T0" fmla="*/ 282 w 282"/>
                      <a:gd name="T1" fmla="*/ 0 h 3595"/>
                      <a:gd name="T2" fmla="*/ 282 w 282"/>
                      <a:gd name="T3" fmla="*/ 3138 h 3595"/>
                      <a:gd name="T4" fmla="*/ 0 w 282"/>
                      <a:gd name="T5" fmla="*/ 3595 h 3595"/>
                      <a:gd name="T6" fmla="*/ 0 w 282"/>
                      <a:gd name="T7" fmla="*/ 285 h 3595"/>
                      <a:gd name="T8" fmla="*/ 282 w 282"/>
                      <a:gd name="T9" fmla="*/ 0 h 3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2" h="3595">
                        <a:moveTo>
                          <a:pt x="282" y="0"/>
                        </a:moveTo>
                        <a:lnTo>
                          <a:pt x="282" y="3138"/>
                        </a:lnTo>
                        <a:lnTo>
                          <a:pt x="0" y="3595"/>
                        </a:lnTo>
                        <a:lnTo>
                          <a:pt x="0" y="285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solidFill>
                    <a:srgbClr val="FFC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2" name="Rectangle 88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515"/>
                    <a:ext cx="813" cy="899"/>
                  </a:xfrm>
                  <a:prstGeom prst="rect">
                    <a:avLst/>
                  </a:prstGeom>
                  <a:noFill/>
                  <a:ln w="0">
                    <a:noFill/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3" name="Rectangle 88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857"/>
                    <a:ext cx="228" cy="5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2060"/>
                      </a:gs>
                      <a:gs pos="100000">
                        <a:srgbClr val="1929FF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4" name="Freeform 882"/>
                  <p:cNvSpPr>
                    <a:spLocks/>
                  </p:cNvSpPr>
                  <p:nvPr userDrawn="1"/>
                </p:nvSpPr>
                <p:spPr bwMode="auto">
                  <a:xfrm>
                    <a:off x="4798" y="1771"/>
                    <a:ext cx="314" cy="86"/>
                  </a:xfrm>
                  <a:custGeom>
                    <a:avLst/>
                    <a:gdLst>
                      <a:gd name="T0" fmla="*/ 411 w 1255"/>
                      <a:gd name="T1" fmla="*/ 0 h 342"/>
                      <a:gd name="T2" fmla="*/ 1255 w 1255"/>
                      <a:gd name="T3" fmla="*/ 0 h 342"/>
                      <a:gd name="T4" fmla="*/ 913 w 1255"/>
                      <a:gd name="T5" fmla="*/ 342 h 342"/>
                      <a:gd name="T6" fmla="*/ 0 w 1255"/>
                      <a:gd name="T7" fmla="*/ 342 h 342"/>
                      <a:gd name="T8" fmla="*/ 411 w 1255"/>
                      <a:gd name="T9" fmla="*/ 0 h 3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55" h="342">
                        <a:moveTo>
                          <a:pt x="411" y="0"/>
                        </a:moveTo>
                        <a:lnTo>
                          <a:pt x="1255" y="0"/>
                        </a:lnTo>
                        <a:lnTo>
                          <a:pt x="913" y="342"/>
                        </a:lnTo>
                        <a:lnTo>
                          <a:pt x="0" y="342"/>
                        </a:lnTo>
                        <a:lnTo>
                          <a:pt x="411" y="0"/>
                        </a:lnTo>
                        <a:close/>
                      </a:path>
                    </a:pathLst>
                  </a:custGeom>
                  <a:solidFill>
                    <a:srgbClr val="0039A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5" name="Freeform 883"/>
                  <p:cNvSpPr>
                    <a:spLocks/>
                  </p:cNvSpPr>
                  <p:nvPr userDrawn="1"/>
                </p:nvSpPr>
                <p:spPr bwMode="auto">
                  <a:xfrm>
                    <a:off x="5026" y="1771"/>
                    <a:ext cx="85" cy="642"/>
                  </a:xfrm>
                  <a:custGeom>
                    <a:avLst/>
                    <a:gdLst>
                      <a:gd name="T0" fmla="*/ 342 w 342"/>
                      <a:gd name="T1" fmla="*/ 0 h 2568"/>
                      <a:gd name="T2" fmla="*/ 342 w 342"/>
                      <a:gd name="T3" fmla="*/ 2111 h 2568"/>
                      <a:gd name="T4" fmla="*/ 0 w 342"/>
                      <a:gd name="T5" fmla="*/ 2568 h 2568"/>
                      <a:gd name="T6" fmla="*/ 0 w 342"/>
                      <a:gd name="T7" fmla="*/ 342 h 2568"/>
                      <a:gd name="T8" fmla="*/ 342 w 342"/>
                      <a:gd name="T9" fmla="*/ 0 h 25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568">
                        <a:moveTo>
                          <a:pt x="342" y="0"/>
                        </a:moveTo>
                        <a:lnTo>
                          <a:pt x="342" y="2111"/>
                        </a:lnTo>
                        <a:lnTo>
                          <a:pt x="0" y="2568"/>
                        </a:lnTo>
                        <a:lnTo>
                          <a:pt x="0" y="342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000075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6" name="Freeform 884"/>
                  <p:cNvSpPr>
                    <a:spLocks/>
                  </p:cNvSpPr>
                  <p:nvPr userDrawn="1"/>
                </p:nvSpPr>
                <p:spPr bwMode="auto">
                  <a:xfrm>
                    <a:off x="5054" y="1515"/>
                    <a:ext cx="286" cy="72"/>
                  </a:xfrm>
                  <a:custGeom>
                    <a:avLst/>
                    <a:gdLst>
                      <a:gd name="T0" fmla="*/ 318 w 1140"/>
                      <a:gd name="T1" fmla="*/ 0 h 289"/>
                      <a:gd name="T2" fmla="*/ 1140 w 1140"/>
                      <a:gd name="T3" fmla="*/ 0 h 289"/>
                      <a:gd name="T4" fmla="*/ 855 w 1140"/>
                      <a:gd name="T5" fmla="*/ 289 h 289"/>
                      <a:gd name="T6" fmla="*/ 0 w 1140"/>
                      <a:gd name="T7" fmla="*/ 289 h 289"/>
                      <a:gd name="T8" fmla="*/ 318 w 1140"/>
                      <a:gd name="T9" fmla="*/ 0 h 2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0" h="289">
                        <a:moveTo>
                          <a:pt x="318" y="0"/>
                        </a:moveTo>
                        <a:lnTo>
                          <a:pt x="1140" y="0"/>
                        </a:lnTo>
                        <a:lnTo>
                          <a:pt x="855" y="289"/>
                        </a:lnTo>
                        <a:lnTo>
                          <a:pt x="0" y="289"/>
                        </a:lnTo>
                        <a:lnTo>
                          <a:pt x="318" y="0"/>
                        </a:lnTo>
                        <a:close/>
                      </a:path>
                    </a:pathLst>
                  </a:custGeom>
                  <a:solidFill>
                    <a:srgbClr val="EEFF26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Rectangle 88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4" y="1587"/>
                    <a:ext cx="215" cy="82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FFC000"/>
                      </a:gs>
                      <a:gs pos="100000">
                        <a:srgbClr val="FFFF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tangle 88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298" y="1771"/>
                    <a:ext cx="228" cy="643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B80004"/>
                      </a:gs>
                      <a:gs pos="100000">
                        <a:srgbClr val="FF00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Freeform 888"/>
                  <p:cNvSpPr>
                    <a:spLocks/>
                  </p:cNvSpPr>
                  <p:nvPr userDrawn="1"/>
                </p:nvSpPr>
                <p:spPr bwMode="auto">
                  <a:xfrm>
                    <a:off x="5526" y="1686"/>
                    <a:ext cx="85" cy="727"/>
                  </a:xfrm>
                  <a:custGeom>
                    <a:avLst/>
                    <a:gdLst>
                      <a:gd name="T0" fmla="*/ 342 w 342"/>
                      <a:gd name="T1" fmla="*/ 0 h 2911"/>
                      <a:gd name="T2" fmla="*/ 342 w 342"/>
                      <a:gd name="T3" fmla="*/ 2477 h 2911"/>
                      <a:gd name="T4" fmla="*/ 0 w 342"/>
                      <a:gd name="T5" fmla="*/ 2911 h 2911"/>
                      <a:gd name="T6" fmla="*/ 0 w 342"/>
                      <a:gd name="T7" fmla="*/ 334 h 2911"/>
                      <a:gd name="T8" fmla="*/ 342 w 342"/>
                      <a:gd name="T9" fmla="*/ 0 h 2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911">
                        <a:moveTo>
                          <a:pt x="342" y="0"/>
                        </a:moveTo>
                        <a:lnTo>
                          <a:pt x="342" y="2477"/>
                        </a:lnTo>
                        <a:lnTo>
                          <a:pt x="0" y="2911"/>
                        </a:lnTo>
                        <a:lnTo>
                          <a:pt x="0" y="334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C2001B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70" name="Vrije vorm 69"/>
                <p:cNvSpPr/>
                <p:nvPr userDrawn="1"/>
              </p:nvSpPr>
              <p:spPr>
                <a:xfrm>
                  <a:off x="11389225" y="1241176"/>
                  <a:ext cx="506025" cy="137883"/>
                </a:xfrm>
                <a:custGeom>
                  <a:avLst/>
                  <a:gdLst>
                    <a:gd name="connsiteX0" fmla="*/ 0 w 508407"/>
                    <a:gd name="connsiteY0" fmla="*/ 142646 h 146304"/>
                    <a:gd name="connsiteX1" fmla="*/ 369418 w 508407"/>
                    <a:gd name="connsiteY1" fmla="*/ 146304 h 146304"/>
                    <a:gd name="connsiteX2" fmla="*/ 508407 w 508407"/>
                    <a:gd name="connsiteY2" fmla="*/ 0 h 146304"/>
                    <a:gd name="connsiteX3" fmla="*/ 168250 w 508407"/>
                    <a:gd name="connsiteY3" fmla="*/ 0 h 146304"/>
                    <a:gd name="connsiteX4" fmla="*/ 0 w 508407"/>
                    <a:gd name="connsiteY4" fmla="*/ 142646 h 146304"/>
                    <a:gd name="connsiteX0" fmla="*/ 0 w 508407"/>
                    <a:gd name="connsiteY0" fmla="*/ 142646 h 142646"/>
                    <a:gd name="connsiteX1" fmla="*/ 376562 w 508407"/>
                    <a:gd name="connsiteY1" fmla="*/ 136779 h 142646"/>
                    <a:gd name="connsiteX2" fmla="*/ 508407 w 508407"/>
                    <a:gd name="connsiteY2" fmla="*/ 0 h 142646"/>
                    <a:gd name="connsiteX3" fmla="*/ 168250 w 508407"/>
                    <a:gd name="connsiteY3" fmla="*/ 0 h 142646"/>
                    <a:gd name="connsiteX4" fmla="*/ 0 w 508407"/>
                    <a:gd name="connsiteY4" fmla="*/ 142646 h 142646"/>
                    <a:gd name="connsiteX0" fmla="*/ 0 w 506025"/>
                    <a:gd name="connsiteY0" fmla="*/ 137883 h 137883"/>
                    <a:gd name="connsiteX1" fmla="*/ 374180 w 506025"/>
                    <a:gd name="connsiteY1" fmla="*/ 136779 h 137883"/>
                    <a:gd name="connsiteX2" fmla="*/ 506025 w 506025"/>
                    <a:gd name="connsiteY2" fmla="*/ 0 h 137883"/>
                    <a:gd name="connsiteX3" fmla="*/ 165868 w 506025"/>
                    <a:gd name="connsiteY3" fmla="*/ 0 h 137883"/>
                    <a:gd name="connsiteX4" fmla="*/ 0 w 506025"/>
                    <a:gd name="connsiteY4" fmla="*/ 137883 h 137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6025" h="137883">
                      <a:moveTo>
                        <a:pt x="0" y="137883"/>
                      </a:moveTo>
                      <a:lnTo>
                        <a:pt x="374180" y="136779"/>
                      </a:lnTo>
                      <a:lnTo>
                        <a:pt x="506025" y="0"/>
                      </a:lnTo>
                      <a:lnTo>
                        <a:pt x="165868" y="0"/>
                      </a:lnTo>
                      <a:lnTo>
                        <a:pt x="0" y="137883"/>
                      </a:lnTo>
                      <a:close/>
                    </a:path>
                  </a:pathLst>
                </a:custGeom>
                <a:solidFill>
                  <a:srgbClr val="C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14" name="Groep 13"/>
            <p:cNvGrpSpPr/>
            <p:nvPr/>
          </p:nvGrpSpPr>
          <p:grpSpPr>
            <a:xfrm>
              <a:off x="12487778" y="6003628"/>
              <a:ext cx="1980859" cy="542924"/>
              <a:chOff x="12390702" y="6054428"/>
              <a:chExt cx="1980859" cy="542924"/>
            </a:xfrm>
          </p:grpSpPr>
          <p:sp>
            <p:nvSpPr>
              <p:cNvPr id="33" name="Rechthoek 32"/>
              <p:cNvSpPr/>
              <p:nvPr/>
            </p:nvSpPr>
            <p:spPr>
              <a:xfrm>
                <a:off x="12402284" y="6054428"/>
                <a:ext cx="1969277" cy="5429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12662053" y="6062530"/>
                <a:ext cx="1327608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l-NL" sz="11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Ander grafiektype…</a:t>
                </a:r>
              </a:p>
            </p:txBody>
          </p:sp>
          <p:sp>
            <p:nvSpPr>
              <p:cNvPr id="35" name="Gelijkbenige driehoek 34"/>
              <p:cNvSpPr/>
              <p:nvPr/>
            </p:nvSpPr>
            <p:spPr>
              <a:xfrm rot="5400000">
                <a:off x="14210471" y="6150144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6" name="Afgeronde rechthoek 35"/>
              <p:cNvSpPr/>
              <p:nvPr/>
            </p:nvSpPr>
            <p:spPr>
              <a:xfrm>
                <a:off x="12390702" y="6322741"/>
                <a:ext cx="1973675" cy="268314"/>
              </a:xfrm>
              <a:prstGeom prst="roundRect">
                <a:avLst/>
              </a:prstGeom>
              <a:gradFill>
                <a:gsLst>
                  <a:gs pos="0">
                    <a:srgbClr val="FFF2BD"/>
                  </a:gs>
                  <a:gs pos="34000">
                    <a:srgbClr val="FFE98B"/>
                  </a:gs>
                  <a:gs pos="78000">
                    <a:srgbClr val="FFF5C9"/>
                  </a:gs>
                  <a:gs pos="59000">
                    <a:srgbClr val="FFE98B"/>
                  </a:gs>
                </a:gsLst>
                <a:lin ang="5400000" scaled="0"/>
              </a:gradFill>
              <a:ln w="63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4000" rtlCol="0" anchor="ctr"/>
              <a:lstStyle/>
              <a:p>
                <a:r>
                  <a:rPr lang="nl-NL" sz="1200" dirty="0">
                    <a:solidFill>
                      <a:schemeClr val="tx1"/>
                    </a:solidFill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Gegevens bewerken…</a:t>
                </a:r>
              </a:p>
            </p:txBody>
          </p:sp>
          <p:grpSp>
            <p:nvGrpSpPr>
              <p:cNvPr id="37" name="Groep 36"/>
              <p:cNvGrpSpPr/>
              <p:nvPr/>
            </p:nvGrpSpPr>
            <p:grpSpPr>
              <a:xfrm>
                <a:off x="12461788" y="6100223"/>
                <a:ext cx="204691" cy="170000"/>
                <a:chOff x="15171969" y="1587338"/>
                <a:chExt cx="755407" cy="627385"/>
              </a:xfrm>
            </p:grpSpPr>
            <p:sp>
              <p:nvSpPr>
                <p:cNvPr id="54" name="Rechthoek 962"/>
                <p:cNvSpPr/>
                <p:nvPr userDrawn="1"/>
              </p:nvSpPr>
              <p:spPr>
                <a:xfrm>
                  <a:off x="15171969" y="2008934"/>
                  <a:ext cx="755407" cy="205789"/>
                </a:xfrm>
                <a:custGeom>
                  <a:avLst/>
                  <a:gdLst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664132 w 664132"/>
                    <a:gd name="connsiteY2" fmla="*/ 27778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664132"/>
                    <a:gd name="connsiteY0" fmla="*/ 0 h 290487"/>
                    <a:gd name="connsiteX1" fmla="*/ 664132 w 664132"/>
                    <a:gd name="connsiteY1" fmla="*/ 0 h 290487"/>
                    <a:gd name="connsiteX2" fmla="*/ 333932 w 664132"/>
                    <a:gd name="connsiteY2" fmla="*/ 290487 h 290487"/>
                    <a:gd name="connsiteX3" fmla="*/ 0 w 664132"/>
                    <a:gd name="connsiteY3" fmla="*/ 277787 h 290487"/>
                    <a:gd name="connsiteX4" fmla="*/ 0 w 664132"/>
                    <a:gd name="connsiteY4" fmla="*/ 0 h 290487"/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575232 w 664132"/>
                    <a:gd name="connsiteY2" fmla="*/ 27143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708582"/>
                    <a:gd name="connsiteY0" fmla="*/ 0 h 277787"/>
                    <a:gd name="connsiteX1" fmla="*/ 708582 w 708582"/>
                    <a:gd name="connsiteY1" fmla="*/ 31750 h 277787"/>
                    <a:gd name="connsiteX2" fmla="*/ 575232 w 708582"/>
                    <a:gd name="connsiteY2" fmla="*/ 271437 h 277787"/>
                    <a:gd name="connsiteX3" fmla="*/ 0 w 708582"/>
                    <a:gd name="connsiteY3" fmla="*/ 277787 h 277787"/>
                    <a:gd name="connsiteX4" fmla="*/ 0 w 708582"/>
                    <a:gd name="connsiteY4" fmla="*/ 0 h 277787"/>
                    <a:gd name="connsiteX0" fmla="*/ 228600 w 708582"/>
                    <a:gd name="connsiteY0" fmla="*/ 6350 h 246037"/>
                    <a:gd name="connsiteX1" fmla="*/ 708582 w 708582"/>
                    <a:gd name="connsiteY1" fmla="*/ 0 h 246037"/>
                    <a:gd name="connsiteX2" fmla="*/ 575232 w 708582"/>
                    <a:gd name="connsiteY2" fmla="*/ 239687 h 246037"/>
                    <a:gd name="connsiteX3" fmla="*/ 0 w 708582"/>
                    <a:gd name="connsiteY3" fmla="*/ 246037 h 246037"/>
                    <a:gd name="connsiteX4" fmla="*/ 228600 w 708582"/>
                    <a:gd name="connsiteY4" fmla="*/ 6350 h 246037"/>
                    <a:gd name="connsiteX0" fmla="*/ 228600 w 778432"/>
                    <a:gd name="connsiteY0" fmla="*/ 0 h 239687"/>
                    <a:gd name="connsiteX1" fmla="*/ 778432 w 778432"/>
                    <a:gd name="connsiteY1" fmla="*/ 25400 h 239687"/>
                    <a:gd name="connsiteX2" fmla="*/ 575232 w 778432"/>
                    <a:gd name="connsiteY2" fmla="*/ 233337 h 239687"/>
                    <a:gd name="connsiteX3" fmla="*/ 0 w 778432"/>
                    <a:gd name="connsiteY3" fmla="*/ 239687 h 239687"/>
                    <a:gd name="connsiteX4" fmla="*/ 228600 w 778432"/>
                    <a:gd name="connsiteY4" fmla="*/ 0 h 239687"/>
                    <a:gd name="connsiteX0" fmla="*/ 228600 w 778432"/>
                    <a:gd name="connsiteY0" fmla="*/ 0 h 214287"/>
                    <a:gd name="connsiteX1" fmla="*/ 778432 w 778432"/>
                    <a:gd name="connsiteY1" fmla="*/ 0 h 214287"/>
                    <a:gd name="connsiteX2" fmla="*/ 575232 w 778432"/>
                    <a:gd name="connsiteY2" fmla="*/ 207937 h 214287"/>
                    <a:gd name="connsiteX3" fmla="*/ 0 w 778432"/>
                    <a:gd name="connsiteY3" fmla="*/ 214287 h 214287"/>
                    <a:gd name="connsiteX4" fmla="*/ 228600 w 778432"/>
                    <a:gd name="connsiteY4" fmla="*/ 0 h 214287"/>
                    <a:gd name="connsiteX0" fmla="*/ 228600 w 730724"/>
                    <a:gd name="connsiteY0" fmla="*/ 3975 h 218262"/>
                    <a:gd name="connsiteX1" fmla="*/ 730724 w 730724"/>
                    <a:gd name="connsiteY1" fmla="*/ 0 h 218262"/>
                    <a:gd name="connsiteX2" fmla="*/ 575232 w 730724"/>
                    <a:gd name="connsiteY2" fmla="*/ 211912 h 218262"/>
                    <a:gd name="connsiteX3" fmla="*/ 0 w 730724"/>
                    <a:gd name="connsiteY3" fmla="*/ 218262 h 218262"/>
                    <a:gd name="connsiteX4" fmla="*/ 228600 w 730724"/>
                    <a:gd name="connsiteY4" fmla="*/ 3975 h 218262"/>
                    <a:gd name="connsiteX0" fmla="*/ 252454 w 754578"/>
                    <a:gd name="connsiteY0" fmla="*/ 3975 h 211912"/>
                    <a:gd name="connsiteX1" fmla="*/ 754578 w 754578"/>
                    <a:gd name="connsiteY1" fmla="*/ 0 h 211912"/>
                    <a:gd name="connsiteX2" fmla="*/ 599086 w 754578"/>
                    <a:gd name="connsiteY2" fmla="*/ 211912 h 211912"/>
                    <a:gd name="connsiteX3" fmla="*/ 0 w 754578"/>
                    <a:gd name="connsiteY3" fmla="*/ 210311 h 211912"/>
                    <a:gd name="connsiteX4" fmla="*/ 252454 w 754578"/>
                    <a:gd name="connsiteY4" fmla="*/ 3975 h 211912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599086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754578"/>
                    <a:gd name="connsiteY0" fmla="*/ 0 h 223840"/>
                    <a:gd name="connsiteX1" fmla="*/ 754578 w 754578"/>
                    <a:gd name="connsiteY1" fmla="*/ 7952 h 223840"/>
                    <a:gd name="connsiteX2" fmla="*/ 654745 w 754578"/>
                    <a:gd name="connsiteY2" fmla="*/ 223840 h 223840"/>
                    <a:gd name="connsiteX3" fmla="*/ 0 w 754578"/>
                    <a:gd name="connsiteY3" fmla="*/ 218263 h 223840"/>
                    <a:gd name="connsiteX4" fmla="*/ 172941 w 754578"/>
                    <a:gd name="connsiteY4" fmla="*/ 0 h 223840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646793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818189"/>
                    <a:gd name="connsiteY0" fmla="*/ 0 h 219864"/>
                    <a:gd name="connsiteX1" fmla="*/ 818189 w 818189"/>
                    <a:gd name="connsiteY1" fmla="*/ 31806 h 219864"/>
                    <a:gd name="connsiteX2" fmla="*/ 646793 w 818189"/>
                    <a:gd name="connsiteY2" fmla="*/ 219864 h 219864"/>
                    <a:gd name="connsiteX3" fmla="*/ 0 w 818189"/>
                    <a:gd name="connsiteY3" fmla="*/ 218263 h 219864"/>
                    <a:gd name="connsiteX4" fmla="*/ 172941 w 818189"/>
                    <a:gd name="connsiteY4" fmla="*/ 0 h 219864"/>
                    <a:gd name="connsiteX0" fmla="*/ 172941 w 806262"/>
                    <a:gd name="connsiteY0" fmla="*/ 0 h 219864"/>
                    <a:gd name="connsiteX1" fmla="*/ 806262 w 806262"/>
                    <a:gd name="connsiteY1" fmla="*/ 11928 h 219864"/>
                    <a:gd name="connsiteX2" fmla="*/ 646793 w 806262"/>
                    <a:gd name="connsiteY2" fmla="*/ 219864 h 219864"/>
                    <a:gd name="connsiteX3" fmla="*/ 0 w 806262"/>
                    <a:gd name="connsiteY3" fmla="*/ 218263 h 219864"/>
                    <a:gd name="connsiteX4" fmla="*/ 172941 w 806262"/>
                    <a:gd name="connsiteY4" fmla="*/ 0 h 219864"/>
                    <a:gd name="connsiteX0" fmla="*/ 172941 w 798310"/>
                    <a:gd name="connsiteY0" fmla="*/ 0 h 219864"/>
                    <a:gd name="connsiteX1" fmla="*/ 798310 w 798310"/>
                    <a:gd name="connsiteY1" fmla="*/ 15903 h 219864"/>
                    <a:gd name="connsiteX2" fmla="*/ 646793 w 798310"/>
                    <a:gd name="connsiteY2" fmla="*/ 219864 h 219864"/>
                    <a:gd name="connsiteX3" fmla="*/ 0 w 798310"/>
                    <a:gd name="connsiteY3" fmla="*/ 218263 h 219864"/>
                    <a:gd name="connsiteX4" fmla="*/ 172941 w 798310"/>
                    <a:gd name="connsiteY4" fmla="*/ 0 h 219864"/>
                    <a:gd name="connsiteX0" fmla="*/ 172941 w 798310"/>
                    <a:gd name="connsiteY0" fmla="*/ 0 h 259620"/>
                    <a:gd name="connsiteX1" fmla="*/ 798310 w 798310"/>
                    <a:gd name="connsiteY1" fmla="*/ 15903 h 259620"/>
                    <a:gd name="connsiteX2" fmla="*/ 614988 w 798310"/>
                    <a:gd name="connsiteY2" fmla="*/ 259620 h 259620"/>
                    <a:gd name="connsiteX3" fmla="*/ 0 w 798310"/>
                    <a:gd name="connsiteY3" fmla="*/ 218263 h 259620"/>
                    <a:gd name="connsiteX4" fmla="*/ 172941 w 798310"/>
                    <a:gd name="connsiteY4" fmla="*/ 0 h 259620"/>
                    <a:gd name="connsiteX0" fmla="*/ 188843 w 814212"/>
                    <a:gd name="connsiteY0" fmla="*/ 0 h 259620"/>
                    <a:gd name="connsiteX1" fmla="*/ 814212 w 814212"/>
                    <a:gd name="connsiteY1" fmla="*/ 15903 h 259620"/>
                    <a:gd name="connsiteX2" fmla="*/ 630890 w 814212"/>
                    <a:gd name="connsiteY2" fmla="*/ 259620 h 259620"/>
                    <a:gd name="connsiteX3" fmla="*/ 0 w 814212"/>
                    <a:gd name="connsiteY3" fmla="*/ 254043 h 259620"/>
                    <a:gd name="connsiteX4" fmla="*/ 188843 w 814212"/>
                    <a:gd name="connsiteY4" fmla="*/ 0 h 259620"/>
                    <a:gd name="connsiteX0" fmla="*/ 208721 w 834090"/>
                    <a:gd name="connsiteY0" fmla="*/ 0 h 259620"/>
                    <a:gd name="connsiteX1" fmla="*/ 834090 w 834090"/>
                    <a:gd name="connsiteY1" fmla="*/ 15903 h 259620"/>
                    <a:gd name="connsiteX2" fmla="*/ 650768 w 834090"/>
                    <a:gd name="connsiteY2" fmla="*/ 259620 h 259620"/>
                    <a:gd name="connsiteX3" fmla="*/ 0 w 834090"/>
                    <a:gd name="connsiteY3" fmla="*/ 254043 h 259620"/>
                    <a:gd name="connsiteX4" fmla="*/ 208721 w 834090"/>
                    <a:gd name="connsiteY4" fmla="*/ 0 h 259620"/>
                    <a:gd name="connsiteX0" fmla="*/ 268356 w 893725"/>
                    <a:gd name="connsiteY0" fmla="*/ 0 h 259620"/>
                    <a:gd name="connsiteX1" fmla="*/ 893725 w 893725"/>
                    <a:gd name="connsiteY1" fmla="*/ 15903 h 259620"/>
                    <a:gd name="connsiteX2" fmla="*/ 710403 w 893725"/>
                    <a:gd name="connsiteY2" fmla="*/ 259620 h 259620"/>
                    <a:gd name="connsiteX3" fmla="*/ 0 w 893725"/>
                    <a:gd name="connsiteY3" fmla="*/ 254043 h 259620"/>
                    <a:gd name="connsiteX4" fmla="*/ 268356 w 893725"/>
                    <a:gd name="connsiteY4" fmla="*/ 0 h 259620"/>
                    <a:gd name="connsiteX0" fmla="*/ 260405 w 885774"/>
                    <a:gd name="connsiteY0" fmla="*/ 0 h 259620"/>
                    <a:gd name="connsiteX1" fmla="*/ 885774 w 885774"/>
                    <a:gd name="connsiteY1" fmla="*/ 15903 h 259620"/>
                    <a:gd name="connsiteX2" fmla="*/ 702452 w 885774"/>
                    <a:gd name="connsiteY2" fmla="*/ 259620 h 259620"/>
                    <a:gd name="connsiteX3" fmla="*/ 0 w 885774"/>
                    <a:gd name="connsiteY3" fmla="*/ 254043 h 259620"/>
                    <a:gd name="connsiteX4" fmla="*/ 260405 w 885774"/>
                    <a:gd name="connsiteY4" fmla="*/ 0 h 259620"/>
                    <a:gd name="connsiteX0" fmla="*/ 220648 w 885774"/>
                    <a:gd name="connsiteY0" fmla="*/ 0 h 243717"/>
                    <a:gd name="connsiteX1" fmla="*/ 885774 w 885774"/>
                    <a:gd name="connsiteY1" fmla="*/ 0 h 243717"/>
                    <a:gd name="connsiteX2" fmla="*/ 702452 w 885774"/>
                    <a:gd name="connsiteY2" fmla="*/ 243717 h 243717"/>
                    <a:gd name="connsiteX3" fmla="*/ 0 w 885774"/>
                    <a:gd name="connsiteY3" fmla="*/ 238140 h 243717"/>
                    <a:gd name="connsiteX4" fmla="*/ 220648 w 885774"/>
                    <a:gd name="connsiteY4" fmla="*/ 0 h 243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5774" h="243717">
                      <a:moveTo>
                        <a:pt x="220648" y="0"/>
                      </a:moveTo>
                      <a:lnTo>
                        <a:pt x="885774" y="0"/>
                      </a:lnTo>
                      <a:lnTo>
                        <a:pt x="702452" y="243717"/>
                      </a:lnTo>
                      <a:lnTo>
                        <a:pt x="0" y="238140"/>
                      </a:lnTo>
                      <a:lnTo>
                        <a:pt x="220648" y="0"/>
                      </a:lnTo>
                      <a:close/>
                    </a:path>
                  </a:pathLst>
                </a:custGeom>
                <a:solidFill>
                  <a:srgbClr val="FFFFFF">
                    <a:lumMod val="50000"/>
                  </a:srgbClr>
                </a:solidFill>
                <a:ln w="25400" cap="flat" cmpd="sng" algn="ctr">
                  <a:noFill/>
                  <a:prstDash val="solid"/>
                </a:ln>
                <a:effectLst>
                  <a:softEdge rad="31750"/>
                </a:effectLst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55" name="Groep 54"/>
                <p:cNvGrpSpPr/>
                <p:nvPr userDrawn="1"/>
              </p:nvGrpSpPr>
              <p:grpSpPr>
                <a:xfrm>
                  <a:off x="15281106" y="1587338"/>
                  <a:ext cx="511775" cy="560304"/>
                  <a:chOff x="10604642" y="969717"/>
                  <a:chExt cx="1290643" cy="1427163"/>
                </a:xfrm>
              </p:grpSpPr>
              <p:grpSp>
                <p:nvGrpSpPr>
                  <p:cNvPr id="56" name="Group 879"/>
                  <p:cNvGrpSpPr>
                    <a:grpSpLocks noChangeAspect="1"/>
                  </p:cNvGrpSpPr>
                  <p:nvPr userDrawn="1"/>
                </p:nvGrpSpPr>
                <p:grpSpPr bwMode="auto">
                  <a:xfrm>
                    <a:off x="10604642" y="969717"/>
                    <a:ext cx="1290643" cy="1427163"/>
                    <a:chOff x="4798" y="1515"/>
                    <a:chExt cx="813" cy="899"/>
                  </a:xfrm>
                </p:grpSpPr>
                <p:sp>
                  <p:nvSpPr>
                    <p:cNvPr id="58" name="Freeform 886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269" y="1515"/>
                      <a:ext cx="71" cy="898"/>
                    </a:xfrm>
                    <a:custGeom>
                      <a:avLst/>
                      <a:gdLst>
                        <a:gd name="T0" fmla="*/ 282 w 282"/>
                        <a:gd name="T1" fmla="*/ 0 h 3595"/>
                        <a:gd name="T2" fmla="*/ 282 w 282"/>
                        <a:gd name="T3" fmla="*/ 3138 h 3595"/>
                        <a:gd name="T4" fmla="*/ 0 w 282"/>
                        <a:gd name="T5" fmla="*/ 3595 h 3595"/>
                        <a:gd name="T6" fmla="*/ 0 w 282"/>
                        <a:gd name="T7" fmla="*/ 285 h 3595"/>
                        <a:gd name="T8" fmla="*/ 282 w 282"/>
                        <a:gd name="T9" fmla="*/ 0 h 3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2" h="3595">
                          <a:moveTo>
                            <a:pt x="282" y="0"/>
                          </a:moveTo>
                          <a:lnTo>
                            <a:pt x="282" y="3138"/>
                          </a:lnTo>
                          <a:lnTo>
                            <a:pt x="0" y="3595"/>
                          </a:lnTo>
                          <a:lnTo>
                            <a:pt x="0" y="285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solidFill>
                      <a:srgbClr val="FFC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59" name="Rectangle 880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515"/>
                      <a:ext cx="813" cy="899"/>
                    </a:xfrm>
                    <a:prstGeom prst="rect">
                      <a:avLst/>
                    </a:prstGeom>
                    <a:noFill/>
                    <a:ln w="0">
                      <a:noFill/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0" name="Rectangle 881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857"/>
                      <a:ext cx="228" cy="55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002060"/>
                        </a:gs>
                        <a:gs pos="100000">
                          <a:srgbClr val="1929FF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1" name="Freeform 882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4798" y="1771"/>
                      <a:ext cx="314" cy="86"/>
                    </a:xfrm>
                    <a:custGeom>
                      <a:avLst/>
                      <a:gdLst>
                        <a:gd name="T0" fmla="*/ 411 w 1255"/>
                        <a:gd name="T1" fmla="*/ 0 h 342"/>
                        <a:gd name="T2" fmla="*/ 1255 w 1255"/>
                        <a:gd name="T3" fmla="*/ 0 h 342"/>
                        <a:gd name="T4" fmla="*/ 913 w 1255"/>
                        <a:gd name="T5" fmla="*/ 342 h 342"/>
                        <a:gd name="T6" fmla="*/ 0 w 1255"/>
                        <a:gd name="T7" fmla="*/ 342 h 342"/>
                        <a:gd name="T8" fmla="*/ 411 w 1255"/>
                        <a:gd name="T9" fmla="*/ 0 h 34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255" h="342">
                          <a:moveTo>
                            <a:pt x="411" y="0"/>
                          </a:moveTo>
                          <a:lnTo>
                            <a:pt x="1255" y="0"/>
                          </a:lnTo>
                          <a:lnTo>
                            <a:pt x="913" y="342"/>
                          </a:lnTo>
                          <a:lnTo>
                            <a:pt x="0" y="342"/>
                          </a:lnTo>
                          <a:lnTo>
                            <a:pt x="411" y="0"/>
                          </a:lnTo>
                          <a:close/>
                        </a:path>
                      </a:pathLst>
                    </a:custGeom>
                    <a:solidFill>
                      <a:srgbClr val="0039AC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2" name="Freeform 883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26" y="1771"/>
                      <a:ext cx="85" cy="642"/>
                    </a:xfrm>
                    <a:custGeom>
                      <a:avLst/>
                      <a:gdLst>
                        <a:gd name="T0" fmla="*/ 342 w 342"/>
                        <a:gd name="T1" fmla="*/ 0 h 2568"/>
                        <a:gd name="T2" fmla="*/ 342 w 342"/>
                        <a:gd name="T3" fmla="*/ 2111 h 2568"/>
                        <a:gd name="T4" fmla="*/ 0 w 342"/>
                        <a:gd name="T5" fmla="*/ 2568 h 2568"/>
                        <a:gd name="T6" fmla="*/ 0 w 342"/>
                        <a:gd name="T7" fmla="*/ 342 h 2568"/>
                        <a:gd name="T8" fmla="*/ 342 w 342"/>
                        <a:gd name="T9" fmla="*/ 0 h 25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568">
                          <a:moveTo>
                            <a:pt x="342" y="0"/>
                          </a:moveTo>
                          <a:lnTo>
                            <a:pt x="342" y="2111"/>
                          </a:lnTo>
                          <a:lnTo>
                            <a:pt x="0" y="2568"/>
                          </a:lnTo>
                          <a:lnTo>
                            <a:pt x="0" y="342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000075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3" name="Freeform 884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54" y="1515"/>
                      <a:ext cx="286" cy="72"/>
                    </a:xfrm>
                    <a:custGeom>
                      <a:avLst/>
                      <a:gdLst>
                        <a:gd name="T0" fmla="*/ 318 w 1140"/>
                        <a:gd name="T1" fmla="*/ 0 h 289"/>
                        <a:gd name="T2" fmla="*/ 1140 w 1140"/>
                        <a:gd name="T3" fmla="*/ 0 h 289"/>
                        <a:gd name="T4" fmla="*/ 855 w 1140"/>
                        <a:gd name="T5" fmla="*/ 289 h 289"/>
                        <a:gd name="T6" fmla="*/ 0 w 1140"/>
                        <a:gd name="T7" fmla="*/ 289 h 289"/>
                        <a:gd name="T8" fmla="*/ 318 w 1140"/>
                        <a:gd name="T9" fmla="*/ 0 h 2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140" h="289">
                          <a:moveTo>
                            <a:pt x="318" y="0"/>
                          </a:moveTo>
                          <a:lnTo>
                            <a:pt x="1140" y="0"/>
                          </a:lnTo>
                          <a:lnTo>
                            <a:pt x="855" y="289"/>
                          </a:lnTo>
                          <a:lnTo>
                            <a:pt x="0" y="289"/>
                          </a:lnTo>
                          <a:lnTo>
                            <a:pt x="318" y="0"/>
                          </a:lnTo>
                          <a:close/>
                        </a:path>
                      </a:pathLst>
                    </a:custGeom>
                    <a:solidFill>
                      <a:srgbClr val="EEFF26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4" name="Rectangle 885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054" y="1587"/>
                      <a:ext cx="215" cy="82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FFC000"/>
                        </a:gs>
                        <a:gs pos="100000">
                          <a:srgbClr val="FFFF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5" name="Rectangle 887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298" y="1771"/>
                      <a:ext cx="228" cy="643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B80004"/>
                        </a:gs>
                        <a:gs pos="100000">
                          <a:srgbClr val="FF00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6" name="Freeform 888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526" y="1686"/>
                      <a:ext cx="85" cy="727"/>
                    </a:xfrm>
                    <a:custGeom>
                      <a:avLst/>
                      <a:gdLst>
                        <a:gd name="T0" fmla="*/ 342 w 342"/>
                        <a:gd name="T1" fmla="*/ 0 h 2911"/>
                        <a:gd name="T2" fmla="*/ 342 w 342"/>
                        <a:gd name="T3" fmla="*/ 2477 h 2911"/>
                        <a:gd name="T4" fmla="*/ 0 w 342"/>
                        <a:gd name="T5" fmla="*/ 2911 h 2911"/>
                        <a:gd name="T6" fmla="*/ 0 w 342"/>
                        <a:gd name="T7" fmla="*/ 334 h 2911"/>
                        <a:gd name="T8" fmla="*/ 342 w 342"/>
                        <a:gd name="T9" fmla="*/ 0 h 29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911">
                          <a:moveTo>
                            <a:pt x="342" y="0"/>
                          </a:moveTo>
                          <a:lnTo>
                            <a:pt x="342" y="2477"/>
                          </a:lnTo>
                          <a:lnTo>
                            <a:pt x="0" y="2911"/>
                          </a:lnTo>
                          <a:lnTo>
                            <a:pt x="0" y="334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C2001B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57" name="Vrije vorm 56"/>
                  <p:cNvSpPr/>
                  <p:nvPr userDrawn="1"/>
                </p:nvSpPr>
                <p:spPr>
                  <a:xfrm>
                    <a:off x="11389225" y="1241176"/>
                    <a:ext cx="506025" cy="137883"/>
                  </a:xfrm>
                  <a:custGeom>
                    <a:avLst/>
                    <a:gdLst>
                      <a:gd name="connsiteX0" fmla="*/ 0 w 508407"/>
                      <a:gd name="connsiteY0" fmla="*/ 142646 h 146304"/>
                      <a:gd name="connsiteX1" fmla="*/ 369418 w 508407"/>
                      <a:gd name="connsiteY1" fmla="*/ 146304 h 146304"/>
                      <a:gd name="connsiteX2" fmla="*/ 508407 w 508407"/>
                      <a:gd name="connsiteY2" fmla="*/ 0 h 146304"/>
                      <a:gd name="connsiteX3" fmla="*/ 168250 w 508407"/>
                      <a:gd name="connsiteY3" fmla="*/ 0 h 146304"/>
                      <a:gd name="connsiteX4" fmla="*/ 0 w 508407"/>
                      <a:gd name="connsiteY4" fmla="*/ 142646 h 146304"/>
                      <a:gd name="connsiteX0" fmla="*/ 0 w 508407"/>
                      <a:gd name="connsiteY0" fmla="*/ 142646 h 142646"/>
                      <a:gd name="connsiteX1" fmla="*/ 376562 w 508407"/>
                      <a:gd name="connsiteY1" fmla="*/ 136779 h 142646"/>
                      <a:gd name="connsiteX2" fmla="*/ 508407 w 508407"/>
                      <a:gd name="connsiteY2" fmla="*/ 0 h 142646"/>
                      <a:gd name="connsiteX3" fmla="*/ 168250 w 508407"/>
                      <a:gd name="connsiteY3" fmla="*/ 0 h 142646"/>
                      <a:gd name="connsiteX4" fmla="*/ 0 w 508407"/>
                      <a:gd name="connsiteY4" fmla="*/ 142646 h 142646"/>
                      <a:gd name="connsiteX0" fmla="*/ 0 w 506025"/>
                      <a:gd name="connsiteY0" fmla="*/ 137883 h 137883"/>
                      <a:gd name="connsiteX1" fmla="*/ 374180 w 506025"/>
                      <a:gd name="connsiteY1" fmla="*/ 136779 h 137883"/>
                      <a:gd name="connsiteX2" fmla="*/ 506025 w 506025"/>
                      <a:gd name="connsiteY2" fmla="*/ 0 h 137883"/>
                      <a:gd name="connsiteX3" fmla="*/ 165868 w 506025"/>
                      <a:gd name="connsiteY3" fmla="*/ 0 h 137883"/>
                      <a:gd name="connsiteX4" fmla="*/ 0 w 506025"/>
                      <a:gd name="connsiteY4" fmla="*/ 137883 h 137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025" h="137883">
                        <a:moveTo>
                          <a:pt x="0" y="137883"/>
                        </a:moveTo>
                        <a:lnTo>
                          <a:pt x="374180" y="136779"/>
                        </a:lnTo>
                        <a:lnTo>
                          <a:pt x="506025" y="0"/>
                        </a:lnTo>
                        <a:lnTo>
                          <a:pt x="165868" y="0"/>
                        </a:lnTo>
                        <a:lnTo>
                          <a:pt x="0" y="137883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  <p:grpSp>
            <p:nvGrpSpPr>
              <p:cNvPr id="38" name="Groep 37"/>
              <p:cNvGrpSpPr/>
              <p:nvPr/>
            </p:nvGrpSpPr>
            <p:grpSpPr>
              <a:xfrm>
                <a:off x="12468521" y="6356844"/>
                <a:ext cx="133446" cy="114786"/>
                <a:chOff x="14587469" y="6356844"/>
                <a:chExt cx="133446" cy="114786"/>
              </a:xfrm>
            </p:grpSpPr>
            <p:sp>
              <p:nvSpPr>
                <p:cNvPr id="44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14588703" y="6379233"/>
                  <a:ext cx="130780" cy="91699"/>
                </a:xfrm>
                <a:prstGeom prst="rect">
                  <a:avLst/>
                </a:prstGeom>
                <a:solidFill>
                  <a:srgbClr val="F2FAFF"/>
                </a:solidFill>
                <a:ln w="0">
                  <a:solidFill>
                    <a:schemeClr val="bg2">
                      <a:lumMod val="5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5" name="Rectangle 15"/>
                <p:cNvSpPr>
                  <a:spLocks noChangeArrowheads="1"/>
                </p:cNvSpPr>
                <p:nvPr userDrawn="1"/>
              </p:nvSpPr>
              <p:spPr bwMode="auto">
                <a:xfrm>
                  <a:off x="14587469" y="6423761"/>
                  <a:ext cx="131076" cy="1446"/>
                </a:xfrm>
                <a:prstGeom prst="rect">
                  <a:avLst/>
                </a:prstGeom>
                <a:gradFill flip="none" rotWithShape="1">
                  <a:gsLst>
                    <a:gs pos="20000">
                      <a:srgbClr val="0039AC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6" name="Freeform 14"/>
                <p:cNvSpPr>
                  <a:spLocks noEditPoints="1"/>
                </p:cNvSpPr>
                <p:nvPr userDrawn="1"/>
              </p:nvSpPr>
              <p:spPr bwMode="auto">
                <a:xfrm>
                  <a:off x="14588901" y="6356844"/>
                  <a:ext cx="132014" cy="114786"/>
                </a:xfrm>
                <a:custGeom>
                  <a:avLst/>
                  <a:gdLst>
                    <a:gd name="T0" fmla="*/ 48 w 5347"/>
                    <a:gd name="T1" fmla="*/ 48 h 4605"/>
                    <a:gd name="T2" fmla="*/ 48 w 5347"/>
                    <a:gd name="T3" fmla="*/ 4557 h 4605"/>
                    <a:gd name="T4" fmla="*/ 5299 w 5347"/>
                    <a:gd name="T5" fmla="*/ 4557 h 4605"/>
                    <a:gd name="T6" fmla="*/ 5299 w 5347"/>
                    <a:gd name="T7" fmla="*/ 48 h 4605"/>
                    <a:gd name="T8" fmla="*/ 48 w 5347"/>
                    <a:gd name="T9" fmla="*/ 48 h 4605"/>
                    <a:gd name="T10" fmla="*/ 0 w 5347"/>
                    <a:gd name="T11" fmla="*/ 0 h 4605"/>
                    <a:gd name="T12" fmla="*/ 5347 w 5347"/>
                    <a:gd name="T13" fmla="*/ 0 h 4605"/>
                    <a:gd name="T14" fmla="*/ 5347 w 5347"/>
                    <a:gd name="T15" fmla="*/ 4605 h 4605"/>
                    <a:gd name="T16" fmla="*/ 0 w 5347"/>
                    <a:gd name="T17" fmla="*/ 4605 h 4605"/>
                    <a:gd name="T18" fmla="*/ 0 w 5347"/>
                    <a:gd name="T19" fmla="*/ 0 h 46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347" h="4605">
                      <a:moveTo>
                        <a:pt x="48" y="48"/>
                      </a:moveTo>
                      <a:lnTo>
                        <a:pt x="48" y="4557"/>
                      </a:lnTo>
                      <a:lnTo>
                        <a:pt x="5299" y="4557"/>
                      </a:lnTo>
                      <a:lnTo>
                        <a:pt x="5299" y="48"/>
                      </a:lnTo>
                      <a:lnTo>
                        <a:pt x="48" y="48"/>
                      </a:lnTo>
                      <a:close/>
                      <a:moveTo>
                        <a:pt x="0" y="0"/>
                      </a:moveTo>
                      <a:lnTo>
                        <a:pt x="5347" y="0"/>
                      </a:lnTo>
                      <a:lnTo>
                        <a:pt x="5347" y="4605"/>
                      </a:lnTo>
                      <a:lnTo>
                        <a:pt x="0" y="460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E5D8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cxnSp>
              <p:nvCxnSpPr>
                <p:cNvPr id="47" name="Rechte verbindingslijn 46"/>
                <p:cNvCxnSpPr/>
                <p:nvPr userDrawn="1"/>
              </p:nvCxnSpPr>
              <p:spPr>
                <a:xfrm flipH="1">
                  <a:off x="14654334" y="6382168"/>
                  <a:ext cx="162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Rechte verbindingslijn 47"/>
                <p:cNvCxnSpPr/>
                <p:nvPr userDrawn="1"/>
              </p:nvCxnSpPr>
              <p:spPr>
                <a:xfrm>
                  <a:off x="14689188" y="6382168"/>
                  <a:ext cx="0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Rechte verbindingslijn 48"/>
                <p:cNvCxnSpPr/>
                <p:nvPr userDrawn="1"/>
              </p:nvCxnSpPr>
              <p:spPr>
                <a:xfrm>
                  <a:off x="14619892" y="6382040"/>
                  <a:ext cx="0" cy="8577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Rechte verbindingslijn 49"/>
                <p:cNvCxnSpPr/>
                <p:nvPr userDrawn="1"/>
              </p:nvCxnSpPr>
              <p:spPr>
                <a:xfrm flipH="1">
                  <a:off x="14593115" y="6400164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Rechte verbindingslijn 50"/>
                <p:cNvCxnSpPr/>
                <p:nvPr userDrawn="1"/>
              </p:nvCxnSpPr>
              <p:spPr>
                <a:xfrm flipH="1">
                  <a:off x="14593115" y="6423860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Rechte verbindingslijn 51"/>
                <p:cNvCxnSpPr/>
                <p:nvPr userDrawn="1"/>
              </p:nvCxnSpPr>
              <p:spPr>
                <a:xfrm flipH="1">
                  <a:off x="14593115" y="6447556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13"/>
                <p:cNvSpPr>
                  <a:spLocks noChangeArrowheads="1"/>
                </p:cNvSpPr>
                <p:nvPr userDrawn="1"/>
              </p:nvSpPr>
              <p:spPr bwMode="auto">
                <a:xfrm>
                  <a:off x="14590283" y="6359138"/>
                  <a:ext cx="128657" cy="1934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1929FF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39" name="Groep 38"/>
              <p:cNvGrpSpPr/>
              <p:nvPr/>
            </p:nvGrpSpPr>
            <p:grpSpPr>
              <a:xfrm>
                <a:off x="12529899" y="6421402"/>
                <a:ext cx="97399" cy="97399"/>
                <a:chOff x="14546483" y="5323041"/>
                <a:chExt cx="242460" cy="242460"/>
              </a:xfrm>
            </p:grpSpPr>
            <p:sp>
              <p:nvSpPr>
                <p:cNvPr id="40" name="Rechthoek 39"/>
                <p:cNvSpPr/>
                <p:nvPr userDrawn="1"/>
              </p:nvSpPr>
              <p:spPr>
                <a:xfrm>
                  <a:off x="14546483" y="5323041"/>
                  <a:ext cx="242460" cy="242460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rgbClr val="00A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41" name="Groep 40"/>
                <p:cNvGrpSpPr/>
                <p:nvPr/>
              </p:nvGrpSpPr>
              <p:grpSpPr>
                <a:xfrm>
                  <a:off x="14568035" y="5357818"/>
                  <a:ext cx="199836" cy="175226"/>
                  <a:chOff x="14559757" y="5349611"/>
                  <a:chExt cx="216392" cy="191641"/>
                </a:xfrm>
              </p:grpSpPr>
              <p:sp>
                <p:nvSpPr>
                  <p:cNvPr id="42" name="Parallellogram 41"/>
                  <p:cNvSpPr/>
                  <p:nvPr/>
                </p:nvSpPr>
                <p:spPr>
                  <a:xfrm>
                    <a:off x="14559757" y="5369222"/>
                    <a:ext cx="214316" cy="147762"/>
                  </a:xfrm>
                  <a:prstGeom prst="parallelogram">
                    <a:avLst>
                      <a:gd name="adj" fmla="val 93909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43" name="Parallellogram 42"/>
                  <p:cNvSpPr/>
                  <p:nvPr/>
                </p:nvSpPr>
                <p:spPr>
                  <a:xfrm flipH="1">
                    <a:off x="14561833" y="5349611"/>
                    <a:ext cx="214316" cy="191641"/>
                  </a:xfrm>
                  <a:prstGeom prst="parallelogram">
                    <a:avLst>
                      <a:gd name="adj" fmla="val 68946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grafiek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 die u wilt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3" name="Tekstvak 33"/>
            <p:cNvSpPr txBox="1"/>
            <p:nvPr/>
          </p:nvSpPr>
          <p:spPr>
            <a:xfrm>
              <a:off x="12479311" y="5259838"/>
              <a:ext cx="2588841" cy="447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grafiek, klik op de rechter muisknop en kies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cxnSp>
          <p:nvCxnSpPr>
            <p:cNvPr id="24" name="Rechte verbindingslijn 23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5" name="Groep 24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9" name="Afgeronde rechthoek 28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30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1" name="Rechte verbindingslijn 30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Gelijkbenige driehoek 31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  <p:sp>
          <p:nvSpPr>
            <p:cNvPr id="26" name="Rechthoek 25"/>
            <p:cNvSpPr/>
            <p:nvPr/>
          </p:nvSpPr>
          <p:spPr>
            <a:xfrm>
              <a:off x="12483705" y="4856599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BEWERKEN</a:t>
              </a:r>
            </a:p>
          </p:txBody>
        </p:sp>
        <p:cxnSp>
          <p:nvCxnSpPr>
            <p:cNvPr id="27" name="Rechte verbindingslijn 26"/>
            <p:cNvCxnSpPr/>
            <p:nvPr/>
          </p:nvCxnSpPr>
          <p:spPr>
            <a:xfrm>
              <a:off x="12487778" y="5145063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54186" y="6395104"/>
              <a:ext cx="158644" cy="256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0" name="Tijdelijke aanduiding voor tekst 6"/>
          <p:cNvSpPr>
            <a:spLocks noGrp="1"/>
          </p:cNvSpPr>
          <p:nvPr>
            <p:ph type="body" sz="quarter" idx="15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64677499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slide (2 ke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grafiek 6"/>
          <p:cNvSpPr>
            <a:spLocks noGrp="1"/>
          </p:cNvSpPr>
          <p:nvPr>
            <p:ph type="chart" sz="quarter" idx="14" hasCustomPrompt="1"/>
          </p:nvPr>
        </p:nvSpPr>
        <p:spPr>
          <a:xfrm>
            <a:off x="385200" y="1625600"/>
            <a:ext cx="57108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7" name="Tijdelijke aanduiding voor grafiek 6"/>
          <p:cNvSpPr>
            <a:spLocks noGrp="1"/>
          </p:cNvSpPr>
          <p:nvPr>
            <p:ph type="chart" sz="quarter" idx="15" hasCustomPrompt="1"/>
          </p:nvPr>
        </p:nvSpPr>
        <p:spPr>
          <a:xfrm>
            <a:off x="6096000" y="1625600"/>
            <a:ext cx="57108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5" name="Tekstvak 14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Grafiekslide (2 keer)</a:t>
            </a:r>
          </a:p>
        </p:txBody>
      </p:sp>
      <p:sp>
        <p:nvSpPr>
          <p:cNvPr id="14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grpSp>
        <p:nvGrpSpPr>
          <p:cNvPr id="10" name="Instructie Grafiek &amp; Bewerken"/>
          <p:cNvGrpSpPr/>
          <p:nvPr userDrawn="1"/>
        </p:nvGrpSpPr>
        <p:grpSpPr>
          <a:xfrm>
            <a:off x="12382788" y="-5444"/>
            <a:ext cx="2697278" cy="6868888"/>
            <a:chOff x="12382788" y="-5444"/>
            <a:chExt cx="2697278" cy="6868888"/>
          </a:xfrm>
        </p:grpSpPr>
        <p:grpSp>
          <p:nvGrpSpPr>
            <p:cNvPr id="12" name="Groep 11"/>
            <p:cNvGrpSpPr/>
            <p:nvPr userDrawn="1"/>
          </p:nvGrpSpPr>
          <p:grpSpPr>
            <a:xfrm>
              <a:off x="12382788" y="1480224"/>
              <a:ext cx="689983" cy="573048"/>
              <a:chOff x="15171969" y="1587338"/>
              <a:chExt cx="755407" cy="627385"/>
            </a:xfrm>
          </p:grpSpPr>
          <p:sp>
            <p:nvSpPr>
              <p:cNvPr id="68" name="Rechthoek 962"/>
              <p:cNvSpPr/>
              <p:nvPr userDrawn="1"/>
            </p:nvSpPr>
            <p:spPr>
              <a:xfrm>
                <a:off x="15171969" y="2008934"/>
                <a:ext cx="755407" cy="205789"/>
              </a:xfrm>
              <a:custGeom>
                <a:avLst/>
                <a:gdLst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664132 w 664132"/>
                  <a:gd name="connsiteY2" fmla="*/ 27778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664132"/>
                  <a:gd name="connsiteY0" fmla="*/ 0 h 290487"/>
                  <a:gd name="connsiteX1" fmla="*/ 664132 w 664132"/>
                  <a:gd name="connsiteY1" fmla="*/ 0 h 290487"/>
                  <a:gd name="connsiteX2" fmla="*/ 333932 w 664132"/>
                  <a:gd name="connsiteY2" fmla="*/ 290487 h 290487"/>
                  <a:gd name="connsiteX3" fmla="*/ 0 w 664132"/>
                  <a:gd name="connsiteY3" fmla="*/ 277787 h 290487"/>
                  <a:gd name="connsiteX4" fmla="*/ 0 w 664132"/>
                  <a:gd name="connsiteY4" fmla="*/ 0 h 290487"/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575232 w 664132"/>
                  <a:gd name="connsiteY2" fmla="*/ 27143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708582"/>
                  <a:gd name="connsiteY0" fmla="*/ 0 h 277787"/>
                  <a:gd name="connsiteX1" fmla="*/ 708582 w 708582"/>
                  <a:gd name="connsiteY1" fmla="*/ 31750 h 277787"/>
                  <a:gd name="connsiteX2" fmla="*/ 575232 w 708582"/>
                  <a:gd name="connsiteY2" fmla="*/ 271437 h 277787"/>
                  <a:gd name="connsiteX3" fmla="*/ 0 w 708582"/>
                  <a:gd name="connsiteY3" fmla="*/ 277787 h 277787"/>
                  <a:gd name="connsiteX4" fmla="*/ 0 w 708582"/>
                  <a:gd name="connsiteY4" fmla="*/ 0 h 277787"/>
                  <a:gd name="connsiteX0" fmla="*/ 228600 w 708582"/>
                  <a:gd name="connsiteY0" fmla="*/ 6350 h 246037"/>
                  <a:gd name="connsiteX1" fmla="*/ 708582 w 708582"/>
                  <a:gd name="connsiteY1" fmla="*/ 0 h 246037"/>
                  <a:gd name="connsiteX2" fmla="*/ 575232 w 708582"/>
                  <a:gd name="connsiteY2" fmla="*/ 239687 h 246037"/>
                  <a:gd name="connsiteX3" fmla="*/ 0 w 708582"/>
                  <a:gd name="connsiteY3" fmla="*/ 246037 h 246037"/>
                  <a:gd name="connsiteX4" fmla="*/ 228600 w 708582"/>
                  <a:gd name="connsiteY4" fmla="*/ 6350 h 246037"/>
                  <a:gd name="connsiteX0" fmla="*/ 228600 w 778432"/>
                  <a:gd name="connsiteY0" fmla="*/ 0 h 239687"/>
                  <a:gd name="connsiteX1" fmla="*/ 778432 w 778432"/>
                  <a:gd name="connsiteY1" fmla="*/ 25400 h 239687"/>
                  <a:gd name="connsiteX2" fmla="*/ 575232 w 778432"/>
                  <a:gd name="connsiteY2" fmla="*/ 233337 h 239687"/>
                  <a:gd name="connsiteX3" fmla="*/ 0 w 778432"/>
                  <a:gd name="connsiteY3" fmla="*/ 239687 h 239687"/>
                  <a:gd name="connsiteX4" fmla="*/ 228600 w 778432"/>
                  <a:gd name="connsiteY4" fmla="*/ 0 h 239687"/>
                  <a:gd name="connsiteX0" fmla="*/ 228600 w 778432"/>
                  <a:gd name="connsiteY0" fmla="*/ 0 h 214287"/>
                  <a:gd name="connsiteX1" fmla="*/ 778432 w 778432"/>
                  <a:gd name="connsiteY1" fmla="*/ 0 h 214287"/>
                  <a:gd name="connsiteX2" fmla="*/ 575232 w 778432"/>
                  <a:gd name="connsiteY2" fmla="*/ 207937 h 214287"/>
                  <a:gd name="connsiteX3" fmla="*/ 0 w 778432"/>
                  <a:gd name="connsiteY3" fmla="*/ 214287 h 214287"/>
                  <a:gd name="connsiteX4" fmla="*/ 228600 w 778432"/>
                  <a:gd name="connsiteY4" fmla="*/ 0 h 214287"/>
                  <a:gd name="connsiteX0" fmla="*/ 228600 w 730724"/>
                  <a:gd name="connsiteY0" fmla="*/ 3975 h 218262"/>
                  <a:gd name="connsiteX1" fmla="*/ 730724 w 730724"/>
                  <a:gd name="connsiteY1" fmla="*/ 0 h 218262"/>
                  <a:gd name="connsiteX2" fmla="*/ 575232 w 730724"/>
                  <a:gd name="connsiteY2" fmla="*/ 211912 h 218262"/>
                  <a:gd name="connsiteX3" fmla="*/ 0 w 730724"/>
                  <a:gd name="connsiteY3" fmla="*/ 218262 h 218262"/>
                  <a:gd name="connsiteX4" fmla="*/ 228600 w 730724"/>
                  <a:gd name="connsiteY4" fmla="*/ 3975 h 218262"/>
                  <a:gd name="connsiteX0" fmla="*/ 252454 w 754578"/>
                  <a:gd name="connsiteY0" fmla="*/ 3975 h 211912"/>
                  <a:gd name="connsiteX1" fmla="*/ 754578 w 754578"/>
                  <a:gd name="connsiteY1" fmla="*/ 0 h 211912"/>
                  <a:gd name="connsiteX2" fmla="*/ 599086 w 754578"/>
                  <a:gd name="connsiteY2" fmla="*/ 211912 h 211912"/>
                  <a:gd name="connsiteX3" fmla="*/ 0 w 754578"/>
                  <a:gd name="connsiteY3" fmla="*/ 210311 h 211912"/>
                  <a:gd name="connsiteX4" fmla="*/ 252454 w 754578"/>
                  <a:gd name="connsiteY4" fmla="*/ 3975 h 211912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599086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754578"/>
                  <a:gd name="connsiteY0" fmla="*/ 0 h 223840"/>
                  <a:gd name="connsiteX1" fmla="*/ 754578 w 754578"/>
                  <a:gd name="connsiteY1" fmla="*/ 7952 h 223840"/>
                  <a:gd name="connsiteX2" fmla="*/ 654745 w 754578"/>
                  <a:gd name="connsiteY2" fmla="*/ 223840 h 223840"/>
                  <a:gd name="connsiteX3" fmla="*/ 0 w 754578"/>
                  <a:gd name="connsiteY3" fmla="*/ 218263 h 223840"/>
                  <a:gd name="connsiteX4" fmla="*/ 172941 w 754578"/>
                  <a:gd name="connsiteY4" fmla="*/ 0 h 223840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646793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818189"/>
                  <a:gd name="connsiteY0" fmla="*/ 0 h 219864"/>
                  <a:gd name="connsiteX1" fmla="*/ 818189 w 818189"/>
                  <a:gd name="connsiteY1" fmla="*/ 31806 h 219864"/>
                  <a:gd name="connsiteX2" fmla="*/ 646793 w 818189"/>
                  <a:gd name="connsiteY2" fmla="*/ 219864 h 219864"/>
                  <a:gd name="connsiteX3" fmla="*/ 0 w 818189"/>
                  <a:gd name="connsiteY3" fmla="*/ 218263 h 219864"/>
                  <a:gd name="connsiteX4" fmla="*/ 172941 w 818189"/>
                  <a:gd name="connsiteY4" fmla="*/ 0 h 219864"/>
                  <a:gd name="connsiteX0" fmla="*/ 172941 w 806262"/>
                  <a:gd name="connsiteY0" fmla="*/ 0 h 219864"/>
                  <a:gd name="connsiteX1" fmla="*/ 806262 w 806262"/>
                  <a:gd name="connsiteY1" fmla="*/ 11928 h 219864"/>
                  <a:gd name="connsiteX2" fmla="*/ 646793 w 806262"/>
                  <a:gd name="connsiteY2" fmla="*/ 219864 h 219864"/>
                  <a:gd name="connsiteX3" fmla="*/ 0 w 806262"/>
                  <a:gd name="connsiteY3" fmla="*/ 218263 h 219864"/>
                  <a:gd name="connsiteX4" fmla="*/ 172941 w 806262"/>
                  <a:gd name="connsiteY4" fmla="*/ 0 h 219864"/>
                  <a:gd name="connsiteX0" fmla="*/ 172941 w 798310"/>
                  <a:gd name="connsiteY0" fmla="*/ 0 h 219864"/>
                  <a:gd name="connsiteX1" fmla="*/ 798310 w 798310"/>
                  <a:gd name="connsiteY1" fmla="*/ 15903 h 219864"/>
                  <a:gd name="connsiteX2" fmla="*/ 646793 w 798310"/>
                  <a:gd name="connsiteY2" fmla="*/ 219864 h 219864"/>
                  <a:gd name="connsiteX3" fmla="*/ 0 w 798310"/>
                  <a:gd name="connsiteY3" fmla="*/ 218263 h 219864"/>
                  <a:gd name="connsiteX4" fmla="*/ 172941 w 798310"/>
                  <a:gd name="connsiteY4" fmla="*/ 0 h 219864"/>
                  <a:gd name="connsiteX0" fmla="*/ 172941 w 798310"/>
                  <a:gd name="connsiteY0" fmla="*/ 0 h 259620"/>
                  <a:gd name="connsiteX1" fmla="*/ 798310 w 798310"/>
                  <a:gd name="connsiteY1" fmla="*/ 15903 h 259620"/>
                  <a:gd name="connsiteX2" fmla="*/ 614988 w 798310"/>
                  <a:gd name="connsiteY2" fmla="*/ 259620 h 259620"/>
                  <a:gd name="connsiteX3" fmla="*/ 0 w 798310"/>
                  <a:gd name="connsiteY3" fmla="*/ 218263 h 259620"/>
                  <a:gd name="connsiteX4" fmla="*/ 172941 w 798310"/>
                  <a:gd name="connsiteY4" fmla="*/ 0 h 259620"/>
                  <a:gd name="connsiteX0" fmla="*/ 188843 w 814212"/>
                  <a:gd name="connsiteY0" fmla="*/ 0 h 259620"/>
                  <a:gd name="connsiteX1" fmla="*/ 814212 w 814212"/>
                  <a:gd name="connsiteY1" fmla="*/ 15903 h 259620"/>
                  <a:gd name="connsiteX2" fmla="*/ 630890 w 814212"/>
                  <a:gd name="connsiteY2" fmla="*/ 259620 h 259620"/>
                  <a:gd name="connsiteX3" fmla="*/ 0 w 814212"/>
                  <a:gd name="connsiteY3" fmla="*/ 254043 h 259620"/>
                  <a:gd name="connsiteX4" fmla="*/ 188843 w 814212"/>
                  <a:gd name="connsiteY4" fmla="*/ 0 h 259620"/>
                  <a:gd name="connsiteX0" fmla="*/ 208721 w 834090"/>
                  <a:gd name="connsiteY0" fmla="*/ 0 h 259620"/>
                  <a:gd name="connsiteX1" fmla="*/ 834090 w 834090"/>
                  <a:gd name="connsiteY1" fmla="*/ 15903 h 259620"/>
                  <a:gd name="connsiteX2" fmla="*/ 650768 w 834090"/>
                  <a:gd name="connsiteY2" fmla="*/ 259620 h 259620"/>
                  <a:gd name="connsiteX3" fmla="*/ 0 w 834090"/>
                  <a:gd name="connsiteY3" fmla="*/ 254043 h 259620"/>
                  <a:gd name="connsiteX4" fmla="*/ 208721 w 834090"/>
                  <a:gd name="connsiteY4" fmla="*/ 0 h 259620"/>
                  <a:gd name="connsiteX0" fmla="*/ 268356 w 893725"/>
                  <a:gd name="connsiteY0" fmla="*/ 0 h 259620"/>
                  <a:gd name="connsiteX1" fmla="*/ 893725 w 893725"/>
                  <a:gd name="connsiteY1" fmla="*/ 15903 h 259620"/>
                  <a:gd name="connsiteX2" fmla="*/ 710403 w 893725"/>
                  <a:gd name="connsiteY2" fmla="*/ 259620 h 259620"/>
                  <a:gd name="connsiteX3" fmla="*/ 0 w 893725"/>
                  <a:gd name="connsiteY3" fmla="*/ 254043 h 259620"/>
                  <a:gd name="connsiteX4" fmla="*/ 268356 w 893725"/>
                  <a:gd name="connsiteY4" fmla="*/ 0 h 259620"/>
                  <a:gd name="connsiteX0" fmla="*/ 260405 w 885774"/>
                  <a:gd name="connsiteY0" fmla="*/ 0 h 259620"/>
                  <a:gd name="connsiteX1" fmla="*/ 885774 w 885774"/>
                  <a:gd name="connsiteY1" fmla="*/ 15903 h 259620"/>
                  <a:gd name="connsiteX2" fmla="*/ 702452 w 885774"/>
                  <a:gd name="connsiteY2" fmla="*/ 259620 h 259620"/>
                  <a:gd name="connsiteX3" fmla="*/ 0 w 885774"/>
                  <a:gd name="connsiteY3" fmla="*/ 254043 h 259620"/>
                  <a:gd name="connsiteX4" fmla="*/ 260405 w 885774"/>
                  <a:gd name="connsiteY4" fmla="*/ 0 h 259620"/>
                  <a:gd name="connsiteX0" fmla="*/ 220648 w 885774"/>
                  <a:gd name="connsiteY0" fmla="*/ 0 h 243717"/>
                  <a:gd name="connsiteX1" fmla="*/ 885774 w 885774"/>
                  <a:gd name="connsiteY1" fmla="*/ 0 h 243717"/>
                  <a:gd name="connsiteX2" fmla="*/ 702452 w 885774"/>
                  <a:gd name="connsiteY2" fmla="*/ 243717 h 243717"/>
                  <a:gd name="connsiteX3" fmla="*/ 0 w 885774"/>
                  <a:gd name="connsiteY3" fmla="*/ 238140 h 243717"/>
                  <a:gd name="connsiteX4" fmla="*/ 220648 w 885774"/>
                  <a:gd name="connsiteY4" fmla="*/ 0 h 243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774" h="243717">
                    <a:moveTo>
                      <a:pt x="220648" y="0"/>
                    </a:moveTo>
                    <a:lnTo>
                      <a:pt x="885774" y="0"/>
                    </a:lnTo>
                    <a:lnTo>
                      <a:pt x="702452" y="243717"/>
                    </a:lnTo>
                    <a:lnTo>
                      <a:pt x="0" y="238140"/>
                    </a:lnTo>
                    <a:lnTo>
                      <a:pt x="220648" y="0"/>
                    </a:lnTo>
                    <a:close/>
                  </a:path>
                </a:pathLst>
              </a:custGeom>
              <a:solidFill>
                <a:srgbClr val="FFFFFF">
                  <a:lumMod val="50000"/>
                </a:srgbClr>
              </a:solidFill>
              <a:ln w="25400" cap="flat" cmpd="sng" algn="ctr">
                <a:noFill/>
                <a:prstDash val="solid"/>
              </a:ln>
              <a:effectLst>
                <a:softEdge rad="31750"/>
              </a:effectLst>
            </p:spPr>
            <p:txBody>
              <a:bodyPr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600" b="0" i="0" u="none" strike="noStrike" kern="0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69" name="Groep 68"/>
              <p:cNvGrpSpPr/>
              <p:nvPr userDrawn="1"/>
            </p:nvGrpSpPr>
            <p:grpSpPr>
              <a:xfrm>
                <a:off x="15281106" y="1587338"/>
                <a:ext cx="511775" cy="560304"/>
                <a:chOff x="10604642" y="969717"/>
                <a:chExt cx="1290643" cy="1427163"/>
              </a:xfrm>
            </p:grpSpPr>
            <p:grpSp>
              <p:nvGrpSpPr>
                <p:cNvPr id="70" name="Group 879"/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10604642" y="969717"/>
                  <a:ext cx="1290643" cy="1427163"/>
                  <a:chOff x="4798" y="1515"/>
                  <a:chExt cx="813" cy="899"/>
                </a:xfrm>
              </p:grpSpPr>
              <p:sp>
                <p:nvSpPr>
                  <p:cNvPr id="72" name="Freeform 886"/>
                  <p:cNvSpPr>
                    <a:spLocks/>
                  </p:cNvSpPr>
                  <p:nvPr userDrawn="1"/>
                </p:nvSpPr>
                <p:spPr bwMode="auto">
                  <a:xfrm>
                    <a:off x="5269" y="1515"/>
                    <a:ext cx="71" cy="898"/>
                  </a:xfrm>
                  <a:custGeom>
                    <a:avLst/>
                    <a:gdLst>
                      <a:gd name="T0" fmla="*/ 282 w 282"/>
                      <a:gd name="T1" fmla="*/ 0 h 3595"/>
                      <a:gd name="T2" fmla="*/ 282 w 282"/>
                      <a:gd name="T3" fmla="*/ 3138 h 3595"/>
                      <a:gd name="T4" fmla="*/ 0 w 282"/>
                      <a:gd name="T5" fmla="*/ 3595 h 3595"/>
                      <a:gd name="T6" fmla="*/ 0 w 282"/>
                      <a:gd name="T7" fmla="*/ 285 h 3595"/>
                      <a:gd name="T8" fmla="*/ 282 w 282"/>
                      <a:gd name="T9" fmla="*/ 0 h 3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2" h="3595">
                        <a:moveTo>
                          <a:pt x="282" y="0"/>
                        </a:moveTo>
                        <a:lnTo>
                          <a:pt x="282" y="3138"/>
                        </a:lnTo>
                        <a:lnTo>
                          <a:pt x="0" y="3595"/>
                        </a:lnTo>
                        <a:lnTo>
                          <a:pt x="0" y="285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solidFill>
                    <a:srgbClr val="FFC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3" name="Rectangle 88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515"/>
                    <a:ext cx="813" cy="899"/>
                  </a:xfrm>
                  <a:prstGeom prst="rect">
                    <a:avLst/>
                  </a:prstGeom>
                  <a:noFill/>
                  <a:ln w="0">
                    <a:noFill/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4" name="Rectangle 88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857"/>
                    <a:ext cx="228" cy="5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2060"/>
                      </a:gs>
                      <a:gs pos="100000">
                        <a:srgbClr val="1929FF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5" name="Freeform 882"/>
                  <p:cNvSpPr>
                    <a:spLocks/>
                  </p:cNvSpPr>
                  <p:nvPr userDrawn="1"/>
                </p:nvSpPr>
                <p:spPr bwMode="auto">
                  <a:xfrm>
                    <a:off x="4798" y="1771"/>
                    <a:ext cx="314" cy="86"/>
                  </a:xfrm>
                  <a:custGeom>
                    <a:avLst/>
                    <a:gdLst>
                      <a:gd name="T0" fmla="*/ 411 w 1255"/>
                      <a:gd name="T1" fmla="*/ 0 h 342"/>
                      <a:gd name="T2" fmla="*/ 1255 w 1255"/>
                      <a:gd name="T3" fmla="*/ 0 h 342"/>
                      <a:gd name="T4" fmla="*/ 913 w 1255"/>
                      <a:gd name="T5" fmla="*/ 342 h 342"/>
                      <a:gd name="T6" fmla="*/ 0 w 1255"/>
                      <a:gd name="T7" fmla="*/ 342 h 342"/>
                      <a:gd name="T8" fmla="*/ 411 w 1255"/>
                      <a:gd name="T9" fmla="*/ 0 h 3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55" h="342">
                        <a:moveTo>
                          <a:pt x="411" y="0"/>
                        </a:moveTo>
                        <a:lnTo>
                          <a:pt x="1255" y="0"/>
                        </a:lnTo>
                        <a:lnTo>
                          <a:pt x="913" y="342"/>
                        </a:lnTo>
                        <a:lnTo>
                          <a:pt x="0" y="342"/>
                        </a:lnTo>
                        <a:lnTo>
                          <a:pt x="411" y="0"/>
                        </a:lnTo>
                        <a:close/>
                      </a:path>
                    </a:pathLst>
                  </a:custGeom>
                  <a:solidFill>
                    <a:srgbClr val="0039A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6" name="Freeform 883"/>
                  <p:cNvSpPr>
                    <a:spLocks/>
                  </p:cNvSpPr>
                  <p:nvPr userDrawn="1"/>
                </p:nvSpPr>
                <p:spPr bwMode="auto">
                  <a:xfrm>
                    <a:off x="5026" y="1771"/>
                    <a:ext cx="85" cy="642"/>
                  </a:xfrm>
                  <a:custGeom>
                    <a:avLst/>
                    <a:gdLst>
                      <a:gd name="T0" fmla="*/ 342 w 342"/>
                      <a:gd name="T1" fmla="*/ 0 h 2568"/>
                      <a:gd name="T2" fmla="*/ 342 w 342"/>
                      <a:gd name="T3" fmla="*/ 2111 h 2568"/>
                      <a:gd name="T4" fmla="*/ 0 w 342"/>
                      <a:gd name="T5" fmla="*/ 2568 h 2568"/>
                      <a:gd name="T6" fmla="*/ 0 w 342"/>
                      <a:gd name="T7" fmla="*/ 342 h 2568"/>
                      <a:gd name="T8" fmla="*/ 342 w 342"/>
                      <a:gd name="T9" fmla="*/ 0 h 25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568">
                        <a:moveTo>
                          <a:pt x="342" y="0"/>
                        </a:moveTo>
                        <a:lnTo>
                          <a:pt x="342" y="2111"/>
                        </a:lnTo>
                        <a:lnTo>
                          <a:pt x="0" y="2568"/>
                        </a:lnTo>
                        <a:lnTo>
                          <a:pt x="0" y="342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000075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Freeform 884"/>
                  <p:cNvSpPr>
                    <a:spLocks/>
                  </p:cNvSpPr>
                  <p:nvPr userDrawn="1"/>
                </p:nvSpPr>
                <p:spPr bwMode="auto">
                  <a:xfrm>
                    <a:off x="5054" y="1515"/>
                    <a:ext cx="286" cy="72"/>
                  </a:xfrm>
                  <a:custGeom>
                    <a:avLst/>
                    <a:gdLst>
                      <a:gd name="T0" fmla="*/ 318 w 1140"/>
                      <a:gd name="T1" fmla="*/ 0 h 289"/>
                      <a:gd name="T2" fmla="*/ 1140 w 1140"/>
                      <a:gd name="T3" fmla="*/ 0 h 289"/>
                      <a:gd name="T4" fmla="*/ 855 w 1140"/>
                      <a:gd name="T5" fmla="*/ 289 h 289"/>
                      <a:gd name="T6" fmla="*/ 0 w 1140"/>
                      <a:gd name="T7" fmla="*/ 289 h 289"/>
                      <a:gd name="T8" fmla="*/ 318 w 1140"/>
                      <a:gd name="T9" fmla="*/ 0 h 2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0" h="289">
                        <a:moveTo>
                          <a:pt x="318" y="0"/>
                        </a:moveTo>
                        <a:lnTo>
                          <a:pt x="1140" y="0"/>
                        </a:lnTo>
                        <a:lnTo>
                          <a:pt x="855" y="289"/>
                        </a:lnTo>
                        <a:lnTo>
                          <a:pt x="0" y="289"/>
                        </a:lnTo>
                        <a:lnTo>
                          <a:pt x="318" y="0"/>
                        </a:lnTo>
                        <a:close/>
                      </a:path>
                    </a:pathLst>
                  </a:custGeom>
                  <a:solidFill>
                    <a:srgbClr val="EEFF26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tangle 88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4" y="1587"/>
                    <a:ext cx="215" cy="82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FFC000"/>
                      </a:gs>
                      <a:gs pos="100000">
                        <a:srgbClr val="FFFF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Rectangle 88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298" y="1771"/>
                    <a:ext cx="228" cy="643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B80004"/>
                      </a:gs>
                      <a:gs pos="100000">
                        <a:srgbClr val="FF00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0" name="Freeform 888"/>
                  <p:cNvSpPr>
                    <a:spLocks/>
                  </p:cNvSpPr>
                  <p:nvPr userDrawn="1"/>
                </p:nvSpPr>
                <p:spPr bwMode="auto">
                  <a:xfrm>
                    <a:off x="5526" y="1686"/>
                    <a:ext cx="85" cy="727"/>
                  </a:xfrm>
                  <a:custGeom>
                    <a:avLst/>
                    <a:gdLst>
                      <a:gd name="T0" fmla="*/ 342 w 342"/>
                      <a:gd name="T1" fmla="*/ 0 h 2911"/>
                      <a:gd name="T2" fmla="*/ 342 w 342"/>
                      <a:gd name="T3" fmla="*/ 2477 h 2911"/>
                      <a:gd name="T4" fmla="*/ 0 w 342"/>
                      <a:gd name="T5" fmla="*/ 2911 h 2911"/>
                      <a:gd name="T6" fmla="*/ 0 w 342"/>
                      <a:gd name="T7" fmla="*/ 334 h 2911"/>
                      <a:gd name="T8" fmla="*/ 342 w 342"/>
                      <a:gd name="T9" fmla="*/ 0 h 2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911">
                        <a:moveTo>
                          <a:pt x="342" y="0"/>
                        </a:moveTo>
                        <a:lnTo>
                          <a:pt x="342" y="2477"/>
                        </a:lnTo>
                        <a:lnTo>
                          <a:pt x="0" y="2911"/>
                        </a:lnTo>
                        <a:lnTo>
                          <a:pt x="0" y="334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C2001B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71" name="Vrije vorm 70"/>
                <p:cNvSpPr/>
                <p:nvPr userDrawn="1"/>
              </p:nvSpPr>
              <p:spPr>
                <a:xfrm>
                  <a:off x="11389225" y="1241176"/>
                  <a:ext cx="506025" cy="137883"/>
                </a:xfrm>
                <a:custGeom>
                  <a:avLst/>
                  <a:gdLst>
                    <a:gd name="connsiteX0" fmla="*/ 0 w 508407"/>
                    <a:gd name="connsiteY0" fmla="*/ 142646 h 146304"/>
                    <a:gd name="connsiteX1" fmla="*/ 369418 w 508407"/>
                    <a:gd name="connsiteY1" fmla="*/ 146304 h 146304"/>
                    <a:gd name="connsiteX2" fmla="*/ 508407 w 508407"/>
                    <a:gd name="connsiteY2" fmla="*/ 0 h 146304"/>
                    <a:gd name="connsiteX3" fmla="*/ 168250 w 508407"/>
                    <a:gd name="connsiteY3" fmla="*/ 0 h 146304"/>
                    <a:gd name="connsiteX4" fmla="*/ 0 w 508407"/>
                    <a:gd name="connsiteY4" fmla="*/ 142646 h 146304"/>
                    <a:gd name="connsiteX0" fmla="*/ 0 w 508407"/>
                    <a:gd name="connsiteY0" fmla="*/ 142646 h 142646"/>
                    <a:gd name="connsiteX1" fmla="*/ 376562 w 508407"/>
                    <a:gd name="connsiteY1" fmla="*/ 136779 h 142646"/>
                    <a:gd name="connsiteX2" fmla="*/ 508407 w 508407"/>
                    <a:gd name="connsiteY2" fmla="*/ 0 h 142646"/>
                    <a:gd name="connsiteX3" fmla="*/ 168250 w 508407"/>
                    <a:gd name="connsiteY3" fmla="*/ 0 h 142646"/>
                    <a:gd name="connsiteX4" fmla="*/ 0 w 508407"/>
                    <a:gd name="connsiteY4" fmla="*/ 142646 h 142646"/>
                    <a:gd name="connsiteX0" fmla="*/ 0 w 506025"/>
                    <a:gd name="connsiteY0" fmla="*/ 137883 h 137883"/>
                    <a:gd name="connsiteX1" fmla="*/ 374180 w 506025"/>
                    <a:gd name="connsiteY1" fmla="*/ 136779 h 137883"/>
                    <a:gd name="connsiteX2" fmla="*/ 506025 w 506025"/>
                    <a:gd name="connsiteY2" fmla="*/ 0 h 137883"/>
                    <a:gd name="connsiteX3" fmla="*/ 165868 w 506025"/>
                    <a:gd name="connsiteY3" fmla="*/ 0 h 137883"/>
                    <a:gd name="connsiteX4" fmla="*/ 0 w 506025"/>
                    <a:gd name="connsiteY4" fmla="*/ 137883 h 137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6025" h="137883">
                      <a:moveTo>
                        <a:pt x="0" y="137883"/>
                      </a:moveTo>
                      <a:lnTo>
                        <a:pt x="374180" y="136779"/>
                      </a:lnTo>
                      <a:lnTo>
                        <a:pt x="506025" y="0"/>
                      </a:lnTo>
                      <a:lnTo>
                        <a:pt x="165868" y="0"/>
                      </a:lnTo>
                      <a:lnTo>
                        <a:pt x="0" y="137883"/>
                      </a:lnTo>
                      <a:close/>
                    </a:path>
                  </a:pathLst>
                </a:custGeom>
                <a:solidFill>
                  <a:srgbClr val="C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13" name="Groep 12"/>
            <p:cNvGrpSpPr/>
            <p:nvPr/>
          </p:nvGrpSpPr>
          <p:grpSpPr>
            <a:xfrm>
              <a:off x="12487778" y="6003628"/>
              <a:ext cx="1980859" cy="542924"/>
              <a:chOff x="12390702" y="6054428"/>
              <a:chExt cx="1980859" cy="542924"/>
            </a:xfrm>
          </p:grpSpPr>
          <p:sp>
            <p:nvSpPr>
              <p:cNvPr id="34" name="Rechthoek 33"/>
              <p:cNvSpPr/>
              <p:nvPr/>
            </p:nvSpPr>
            <p:spPr>
              <a:xfrm>
                <a:off x="12402284" y="6054428"/>
                <a:ext cx="1969277" cy="5429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5" name="Rechthoek 34"/>
              <p:cNvSpPr/>
              <p:nvPr/>
            </p:nvSpPr>
            <p:spPr>
              <a:xfrm>
                <a:off x="12662053" y="6062530"/>
                <a:ext cx="1327608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l-NL" sz="11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Ander grafiektype…</a:t>
                </a:r>
              </a:p>
            </p:txBody>
          </p:sp>
          <p:sp>
            <p:nvSpPr>
              <p:cNvPr id="36" name="Gelijkbenige driehoek 35"/>
              <p:cNvSpPr/>
              <p:nvPr/>
            </p:nvSpPr>
            <p:spPr>
              <a:xfrm rot="5400000">
                <a:off x="14210471" y="6150144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7" name="Afgeronde rechthoek 36"/>
              <p:cNvSpPr/>
              <p:nvPr/>
            </p:nvSpPr>
            <p:spPr>
              <a:xfrm>
                <a:off x="12390702" y="6322741"/>
                <a:ext cx="1973675" cy="268314"/>
              </a:xfrm>
              <a:prstGeom prst="roundRect">
                <a:avLst/>
              </a:prstGeom>
              <a:gradFill>
                <a:gsLst>
                  <a:gs pos="0">
                    <a:srgbClr val="FFF2BD"/>
                  </a:gs>
                  <a:gs pos="34000">
                    <a:srgbClr val="FFE98B"/>
                  </a:gs>
                  <a:gs pos="78000">
                    <a:srgbClr val="FFF5C9"/>
                  </a:gs>
                  <a:gs pos="59000">
                    <a:srgbClr val="FFE98B"/>
                  </a:gs>
                </a:gsLst>
                <a:lin ang="5400000" scaled="0"/>
              </a:gradFill>
              <a:ln w="63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4000" rtlCol="0" anchor="ctr"/>
              <a:lstStyle/>
              <a:p>
                <a:r>
                  <a:rPr lang="nl-NL" sz="1200" dirty="0">
                    <a:solidFill>
                      <a:schemeClr val="tx1"/>
                    </a:solidFill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Gegevens bewerken…</a:t>
                </a:r>
              </a:p>
            </p:txBody>
          </p:sp>
          <p:grpSp>
            <p:nvGrpSpPr>
              <p:cNvPr id="38" name="Groep 37"/>
              <p:cNvGrpSpPr/>
              <p:nvPr/>
            </p:nvGrpSpPr>
            <p:grpSpPr>
              <a:xfrm>
                <a:off x="12461788" y="6100223"/>
                <a:ext cx="204691" cy="170000"/>
                <a:chOff x="15171969" y="1587338"/>
                <a:chExt cx="755407" cy="627385"/>
              </a:xfrm>
            </p:grpSpPr>
            <p:sp>
              <p:nvSpPr>
                <p:cNvPr id="55" name="Rechthoek 962"/>
                <p:cNvSpPr/>
                <p:nvPr userDrawn="1"/>
              </p:nvSpPr>
              <p:spPr>
                <a:xfrm>
                  <a:off x="15171969" y="2008934"/>
                  <a:ext cx="755407" cy="205789"/>
                </a:xfrm>
                <a:custGeom>
                  <a:avLst/>
                  <a:gdLst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664132 w 664132"/>
                    <a:gd name="connsiteY2" fmla="*/ 27778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664132"/>
                    <a:gd name="connsiteY0" fmla="*/ 0 h 290487"/>
                    <a:gd name="connsiteX1" fmla="*/ 664132 w 664132"/>
                    <a:gd name="connsiteY1" fmla="*/ 0 h 290487"/>
                    <a:gd name="connsiteX2" fmla="*/ 333932 w 664132"/>
                    <a:gd name="connsiteY2" fmla="*/ 290487 h 290487"/>
                    <a:gd name="connsiteX3" fmla="*/ 0 w 664132"/>
                    <a:gd name="connsiteY3" fmla="*/ 277787 h 290487"/>
                    <a:gd name="connsiteX4" fmla="*/ 0 w 664132"/>
                    <a:gd name="connsiteY4" fmla="*/ 0 h 290487"/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575232 w 664132"/>
                    <a:gd name="connsiteY2" fmla="*/ 27143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708582"/>
                    <a:gd name="connsiteY0" fmla="*/ 0 h 277787"/>
                    <a:gd name="connsiteX1" fmla="*/ 708582 w 708582"/>
                    <a:gd name="connsiteY1" fmla="*/ 31750 h 277787"/>
                    <a:gd name="connsiteX2" fmla="*/ 575232 w 708582"/>
                    <a:gd name="connsiteY2" fmla="*/ 271437 h 277787"/>
                    <a:gd name="connsiteX3" fmla="*/ 0 w 708582"/>
                    <a:gd name="connsiteY3" fmla="*/ 277787 h 277787"/>
                    <a:gd name="connsiteX4" fmla="*/ 0 w 708582"/>
                    <a:gd name="connsiteY4" fmla="*/ 0 h 277787"/>
                    <a:gd name="connsiteX0" fmla="*/ 228600 w 708582"/>
                    <a:gd name="connsiteY0" fmla="*/ 6350 h 246037"/>
                    <a:gd name="connsiteX1" fmla="*/ 708582 w 708582"/>
                    <a:gd name="connsiteY1" fmla="*/ 0 h 246037"/>
                    <a:gd name="connsiteX2" fmla="*/ 575232 w 708582"/>
                    <a:gd name="connsiteY2" fmla="*/ 239687 h 246037"/>
                    <a:gd name="connsiteX3" fmla="*/ 0 w 708582"/>
                    <a:gd name="connsiteY3" fmla="*/ 246037 h 246037"/>
                    <a:gd name="connsiteX4" fmla="*/ 228600 w 708582"/>
                    <a:gd name="connsiteY4" fmla="*/ 6350 h 246037"/>
                    <a:gd name="connsiteX0" fmla="*/ 228600 w 778432"/>
                    <a:gd name="connsiteY0" fmla="*/ 0 h 239687"/>
                    <a:gd name="connsiteX1" fmla="*/ 778432 w 778432"/>
                    <a:gd name="connsiteY1" fmla="*/ 25400 h 239687"/>
                    <a:gd name="connsiteX2" fmla="*/ 575232 w 778432"/>
                    <a:gd name="connsiteY2" fmla="*/ 233337 h 239687"/>
                    <a:gd name="connsiteX3" fmla="*/ 0 w 778432"/>
                    <a:gd name="connsiteY3" fmla="*/ 239687 h 239687"/>
                    <a:gd name="connsiteX4" fmla="*/ 228600 w 778432"/>
                    <a:gd name="connsiteY4" fmla="*/ 0 h 239687"/>
                    <a:gd name="connsiteX0" fmla="*/ 228600 w 778432"/>
                    <a:gd name="connsiteY0" fmla="*/ 0 h 214287"/>
                    <a:gd name="connsiteX1" fmla="*/ 778432 w 778432"/>
                    <a:gd name="connsiteY1" fmla="*/ 0 h 214287"/>
                    <a:gd name="connsiteX2" fmla="*/ 575232 w 778432"/>
                    <a:gd name="connsiteY2" fmla="*/ 207937 h 214287"/>
                    <a:gd name="connsiteX3" fmla="*/ 0 w 778432"/>
                    <a:gd name="connsiteY3" fmla="*/ 214287 h 214287"/>
                    <a:gd name="connsiteX4" fmla="*/ 228600 w 778432"/>
                    <a:gd name="connsiteY4" fmla="*/ 0 h 214287"/>
                    <a:gd name="connsiteX0" fmla="*/ 228600 w 730724"/>
                    <a:gd name="connsiteY0" fmla="*/ 3975 h 218262"/>
                    <a:gd name="connsiteX1" fmla="*/ 730724 w 730724"/>
                    <a:gd name="connsiteY1" fmla="*/ 0 h 218262"/>
                    <a:gd name="connsiteX2" fmla="*/ 575232 w 730724"/>
                    <a:gd name="connsiteY2" fmla="*/ 211912 h 218262"/>
                    <a:gd name="connsiteX3" fmla="*/ 0 w 730724"/>
                    <a:gd name="connsiteY3" fmla="*/ 218262 h 218262"/>
                    <a:gd name="connsiteX4" fmla="*/ 228600 w 730724"/>
                    <a:gd name="connsiteY4" fmla="*/ 3975 h 218262"/>
                    <a:gd name="connsiteX0" fmla="*/ 252454 w 754578"/>
                    <a:gd name="connsiteY0" fmla="*/ 3975 h 211912"/>
                    <a:gd name="connsiteX1" fmla="*/ 754578 w 754578"/>
                    <a:gd name="connsiteY1" fmla="*/ 0 h 211912"/>
                    <a:gd name="connsiteX2" fmla="*/ 599086 w 754578"/>
                    <a:gd name="connsiteY2" fmla="*/ 211912 h 211912"/>
                    <a:gd name="connsiteX3" fmla="*/ 0 w 754578"/>
                    <a:gd name="connsiteY3" fmla="*/ 210311 h 211912"/>
                    <a:gd name="connsiteX4" fmla="*/ 252454 w 754578"/>
                    <a:gd name="connsiteY4" fmla="*/ 3975 h 211912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599086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754578"/>
                    <a:gd name="connsiteY0" fmla="*/ 0 h 223840"/>
                    <a:gd name="connsiteX1" fmla="*/ 754578 w 754578"/>
                    <a:gd name="connsiteY1" fmla="*/ 7952 h 223840"/>
                    <a:gd name="connsiteX2" fmla="*/ 654745 w 754578"/>
                    <a:gd name="connsiteY2" fmla="*/ 223840 h 223840"/>
                    <a:gd name="connsiteX3" fmla="*/ 0 w 754578"/>
                    <a:gd name="connsiteY3" fmla="*/ 218263 h 223840"/>
                    <a:gd name="connsiteX4" fmla="*/ 172941 w 754578"/>
                    <a:gd name="connsiteY4" fmla="*/ 0 h 223840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646793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818189"/>
                    <a:gd name="connsiteY0" fmla="*/ 0 h 219864"/>
                    <a:gd name="connsiteX1" fmla="*/ 818189 w 818189"/>
                    <a:gd name="connsiteY1" fmla="*/ 31806 h 219864"/>
                    <a:gd name="connsiteX2" fmla="*/ 646793 w 818189"/>
                    <a:gd name="connsiteY2" fmla="*/ 219864 h 219864"/>
                    <a:gd name="connsiteX3" fmla="*/ 0 w 818189"/>
                    <a:gd name="connsiteY3" fmla="*/ 218263 h 219864"/>
                    <a:gd name="connsiteX4" fmla="*/ 172941 w 818189"/>
                    <a:gd name="connsiteY4" fmla="*/ 0 h 219864"/>
                    <a:gd name="connsiteX0" fmla="*/ 172941 w 806262"/>
                    <a:gd name="connsiteY0" fmla="*/ 0 h 219864"/>
                    <a:gd name="connsiteX1" fmla="*/ 806262 w 806262"/>
                    <a:gd name="connsiteY1" fmla="*/ 11928 h 219864"/>
                    <a:gd name="connsiteX2" fmla="*/ 646793 w 806262"/>
                    <a:gd name="connsiteY2" fmla="*/ 219864 h 219864"/>
                    <a:gd name="connsiteX3" fmla="*/ 0 w 806262"/>
                    <a:gd name="connsiteY3" fmla="*/ 218263 h 219864"/>
                    <a:gd name="connsiteX4" fmla="*/ 172941 w 806262"/>
                    <a:gd name="connsiteY4" fmla="*/ 0 h 219864"/>
                    <a:gd name="connsiteX0" fmla="*/ 172941 w 798310"/>
                    <a:gd name="connsiteY0" fmla="*/ 0 h 219864"/>
                    <a:gd name="connsiteX1" fmla="*/ 798310 w 798310"/>
                    <a:gd name="connsiteY1" fmla="*/ 15903 h 219864"/>
                    <a:gd name="connsiteX2" fmla="*/ 646793 w 798310"/>
                    <a:gd name="connsiteY2" fmla="*/ 219864 h 219864"/>
                    <a:gd name="connsiteX3" fmla="*/ 0 w 798310"/>
                    <a:gd name="connsiteY3" fmla="*/ 218263 h 219864"/>
                    <a:gd name="connsiteX4" fmla="*/ 172941 w 798310"/>
                    <a:gd name="connsiteY4" fmla="*/ 0 h 219864"/>
                    <a:gd name="connsiteX0" fmla="*/ 172941 w 798310"/>
                    <a:gd name="connsiteY0" fmla="*/ 0 h 259620"/>
                    <a:gd name="connsiteX1" fmla="*/ 798310 w 798310"/>
                    <a:gd name="connsiteY1" fmla="*/ 15903 h 259620"/>
                    <a:gd name="connsiteX2" fmla="*/ 614988 w 798310"/>
                    <a:gd name="connsiteY2" fmla="*/ 259620 h 259620"/>
                    <a:gd name="connsiteX3" fmla="*/ 0 w 798310"/>
                    <a:gd name="connsiteY3" fmla="*/ 218263 h 259620"/>
                    <a:gd name="connsiteX4" fmla="*/ 172941 w 798310"/>
                    <a:gd name="connsiteY4" fmla="*/ 0 h 259620"/>
                    <a:gd name="connsiteX0" fmla="*/ 188843 w 814212"/>
                    <a:gd name="connsiteY0" fmla="*/ 0 h 259620"/>
                    <a:gd name="connsiteX1" fmla="*/ 814212 w 814212"/>
                    <a:gd name="connsiteY1" fmla="*/ 15903 h 259620"/>
                    <a:gd name="connsiteX2" fmla="*/ 630890 w 814212"/>
                    <a:gd name="connsiteY2" fmla="*/ 259620 h 259620"/>
                    <a:gd name="connsiteX3" fmla="*/ 0 w 814212"/>
                    <a:gd name="connsiteY3" fmla="*/ 254043 h 259620"/>
                    <a:gd name="connsiteX4" fmla="*/ 188843 w 814212"/>
                    <a:gd name="connsiteY4" fmla="*/ 0 h 259620"/>
                    <a:gd name="connsiteX0" fmla="*/ 208721 w 834090"/>
                    <a:gd name="connsiteY0" fmla="*/ 0 h 259620"/>
                    <a:gd name="connsiteX1" fmla="*/ 834090 w 834090"/>
                    <a:gd name="connsiteY1" fmla="*/ 15903 h 259620"/>
                    <a:gd name="connsiteX2" fmla="*/ 650768 w 834090"/>
                    <a:gd name="connsiteY2" fmla="*/ 259620 h 259620"/>
                    <a:gd name="connsiteX3" fmla="*/ 0 w 834090"/>
                    <a:gd name="connsiteY3" fmla="*/ 254043 h 259620"/>
                    <a:gd name="connsiteX4" fmla="*/ 208721 w 834090"/>
                    <a:gd name="connsiteY4" fmla="*/ 0 h 259620"/>
                    <a:gd name="connsiteX0" fmla="*/ 268356 w 893725"/>
                    <a:gd name="connsiteY0" fmla="*/ 0 h 259620"/>
                    <a:gd name="connsiteX1" fmla="*/ 893725 w 893725"/>
                    <a:gd name="connsiteY1" fmla="*/ 15903 h 259620"/>
                    <a:gd name="connsiteX2" fmla="*/ 710403 w 893725"/>
                    <a:gd name="connsiteY2" fmla="*/ 259620 h 259620"/>
                    <a:gd name="connsiteX3" fmla="*/ 0 w 893725"/>
                    <a:gd name="connsiteY3" fmla="*/ 254043 h 259620"/>
                    <a:gd name="connsiteX4" fmla="*/ 268356 w 893725"/>
                    <a:gd name="connsiteY4" fmla="*/ 0 h 259620"/>
                    <a:gd name="connsiteX0" fmla="*/ 260405 w 885774"/>
                    <a:gd name="connsiteY0" fmla="*/ 0 h 259620"/>
                    <a:gd name="connsiteX1" fmla="*/ 885774 w 885774"/>
                    <a:gd name="connsiteY1" fmla="*/ 15903 h 259620"/>
                    <a:gd name="connsiteX2" fmla="*/ 702452 w 885774"/>
                    <a:gd name="connsiteY2" fmla="*/ 259620 h 259620"/>
                    <a:gd name="connsiteX3" fmla="*/ 0 w 885774"/>
                    <a:gd name="connsiteY3" fmla="*/ 254043 h 259620"/>
                    <a:gd name="connsiteX4" fmla="*/ 260405 w 885774"/>
                    <a:gd name="connsiteY4" fmla="*/ 0 h 259620"/>
                    <a:gd name="connsiteX0" fmla="*/ 220648 w 885774"/>
                    <a:gd name="connsiteY0" fmla="*/ 0 h 243717"/>
                    <a:gd name="connsiteX1" fmla="*/ 885774 w 885774"/>
                    <a:gd name="connsiteY1" fmla="*/ 0 h 243717"/>
                    <a:gd name="connsiteX2" fmla="*/ 702452 w 885774"/>
                    <a:gd name="connsiteY2" fmla="*/ 243717 h 243717"/>
                    <a:gd name="connsiteX3" fmla="*/ 0 w 885774"/>
                    <a:gd name="connsiteY3" fmla="*/ 238140 h 243717"/>
                    <a:gd name="connsiteX4" fmla="*/ 220648 w 885774"/>
                    <a:gd name="connsiteY4" fmla="*/ 0 h 243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5774" h="243717">
                      <a:moveTo>
                        <a:pt x="220648" y="0"/>
                      </a:moveTo>
                      <a:lnTo>
                        <a:pt x="885774" y="0"/>
                      </a:lnTo>
                      <a:lnTo>
                        <a:pt x="702452" y="243717"/>
                      </a:lnTo>
                      <a:lnTo>
                        <a:pt x="0" y="238140"/>
                      </a:lnTo>
                      <a:lnTo>
                        <a:pt x="220648" y="0"/>
                      </a:lnTo>
                      <a:close/>
                    </a:path>
                  </a:pathLst>
                </a:custGeom>
                <a:solidFill>
                  <a:srgbClr val="FFFFFF">
                    <a:lumMod val="50000"/>
                  </a:srgbClr>
                </a:solidFill>
                <a:ln w="25400" cap="flat" cmpd="sng" algn="ctr">
                  <a:noFill/>
                  <a:prstDash val="solid"/>
                </a:ln>
                <a:effectLst>
                  <a:softEdge rad="31750"/>
                </a:effectLst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56" name="Groep 55"/>
                <p:cNvGrpSpPr/>
                <p:nvPr userDrawn="1"/>
              </p:nvGrpSpPr>
              <p:grpSpPr>
                <a:xfrm>
                  <a:off x="15281106" y="1587338"/>
                  <a:ext cx="511775" cy="560304"/>
                  <a:chOff x="10604642" y="969717"/>
                  <a:chExt cx="1290643" cy="1427163"/>
                </a:xfrm>
              </p:grpSpPr>
              <p:grpSp>
                <p:nvGrpSpPr>
                  <p:cNvPr id="57" name="Group 879"/>
                  <p:cNvGrpSpPr>
                    <a:grpSpLocks noChangeAspect="1"/>
                  </p:cNvGrpSpPr>
                  <p:nvPr userDrawn="1"/>
                </p:nvGrpSpPr>
                <p:grpSpPr bwMode="auto">
                  <a:xfrm>
                    <a:off x="10604642" y="969717"/>
                    <a:ext cx="1290643" cy="1427163"/>
                    <a:chOff x="4798" y="1515"/>
                    <a:chExt cx="813" cy="899"/>
                  </a:xfrm>
                </p:grpSpPr>
                <p:sp>
                  <p:nvSpPr>
                    <p:cNvPr id="59" name="Freeform 886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269" y="1515"/>
                      <a:ext cx="71" cy="898"/>
                    </a:xfrm>
                    <a:custGeom>
                      <a:avLst/>
                      <a:gdLst>
                        <a:gd name="T0" fmla="*/ 282 w 282"/>
                        <a:gd name="T1" fmla="*/ 0 h 3595"/>
                        <a:gd name="T2" fmla="*/ 282 w 282"/>
                        <a:gd name="T3" fmla="*/ 3138 h 3595"/>
                        <a:gd name="T4" fmla="*/ 0 w 282"/>
                        <a:gd name="T5" fmla="*/ 3595 h 3595"/>
                        <a:gd name="T6" fmla="*/ 0 w 282"/>
                        <a:gd name="T7" fmla="*/ 285 h 3595"/>
                        <a:gd name="T8" fmla="*/ 282 w 282"/>
                        <a:gd name="T9" fmla="*/ 0 h 3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2" h="3595">
                          <a:moveTo>
                            <a:pt x="282" y="0"/>
                          </a:moveTo>
                          <a:lnTo>
                            <a:pt x="282" y="3138"/>
                          </a:lnTo>
                          <a:lnTo>
                            <a:pt x="0" y="3595"/>
                          </a:lnTo>
                          <a:lnTo>
                            <a:pt x="0" y="285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solidFill>
                      <a:srgbClr val="FFC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0" name="Rectangle 880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515"/>
                      <a:ext cx="813" cy="899"/>
                    </a:xfrm>
                    <a:prstGeom prst="rect">
                      <a:avLst/>
                    </a:prstGeom>
                    <a:noFill/>
                    <a:ln w="0">
                      <a:noFill/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1" name="Rectangle 881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857"/>
                      <a:ext cx="228" cy="55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002060"/>
                        </a:gs>
                        <a:gs pos="100000">
                          <a:srgbClr val="1929FF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2" name="Freeform 882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4798" y="1771"/>
                      <a:ext cx="314" cy="86"/>
                    </a:xfrm>
                    <a:custGeom>
                      <a:avLst/>
                      <a:gdLst>
                        <a:gd name="T0" fmla="*/ 411 w 1255"/>
                        <a:gd name="T1" fmla="*/ 0 h 342"/>
                        <a:gd name="T2" fmla="*/ 1255 w 1255"/>
                        <a:gd name="T3" fmla="*/ 0 h 342"/>
                        <a:gd name="T4" fmla="*/ 913 w 1255"/>
                        <a:gd name="T5" fmla="*/ 342 h 342"/>
                        <a:gd name="T6" fmla="*/ 0 w 1255"/>
                        <a:gd name="T7" fmla="*/ 342 h 342"/>
                        <a:gd name="T8" fmla="*/ 411 w 1255"/>
                        <a:gd name="T9" fmla="*/ 0 h 34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255" h="342">
                          <a:moveTo>
                            <a:pt x="411" y="0"/>
                          </a:moveTo>
                          <a:lnTo>
                            <a:pt x="1255" y="0"/>
                          </a:lnTo>
                          <a:lnTo>
                            <a:pt x="913" y="342"/>
                          </a:lnTo>
                          <a:lnTo>
                            <a:pt x="0" y="342"/>
                          </a:lnTo>
                          <a:lnTo>
                            <a:pt x="411" y="0"/>
                          </a:lnTo>
                          <a:close/>
                        </a:path>
                      </a:pathLst>
                    </a:custGeom>
                    <a:solidFill>
                      <a:srgbClr val="0039AC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3" name="Freeform 883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26" y="1771"/>
                      <a:ext cx="85" cy="642"/>
                    </a:xfrm>
                    <a:custGeom>
                      <a:avLst/>
                      <a:gdLst>
                        <a:gd name="T0" fmla="*/ 342 w 342"/>
                        <a:gd name="T1" fmla="*/ 0 h 2568"/>
                        <a:gd name="T2" fmla="*/ 342 w 342"/>
                        <a:gd name="T3" fmla="*/ 2111 h 2568"/>
                        <a:gd name="T4" fmla="*/ 0 w 342"/>
                        <a:gd name="T5" fmla="*/ 2568 h 2568"/>
                        <a:gd name="T6" fmla="*/ 0 w 342"/>
                        <a:gd name="T7" fmla="*/ 342 h 2568"/>
                        <a:gd name="T8" fmla="*/ 342 w 342"/>
                        <a:gd name="T9" fmla="*/ 0 h 25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568">
                          <a:moveTo>
                            <a:pt x="342" y="0"/>
                          </a:moveTo>
                          <a:lnTo>
                            <a:pt x="342" y="2111"/>
                          </a:lnTo>
                          <a:lnTo>
                            <a:pt x="0" y="2568"/>
                          </a:lnTo>
                          <a:lnTo>
                            <a:pt x="0" y="342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000075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4" name="Freeform 884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54" y="1515"/>
                      <a:ext cx="286" cy="72"/>
                    </a:xfrm>
                    <a:custGeom>
                      <a:avLst/>
                      <a:gdLst>
                        <a:gd name="T0" fmla="*/ 318 w 1140"/>
                        <a:gd name="T1" fmla="*/ 0 h 289"/>
                        <a:gd name="T2" fmla="*/ 1140 w 1140"/>
                        <a:gd name="T3" fmla="*/ 0 h 289"/>
                        <a:gd name="T4" fmla="*/ 855 w 1140"/>
                        <a:gd name="T5" fmla="*/ 289 h 289"/>
                        <a:gd name="T6" fmla="*/ 0 w 1140"/>
                        <a:gd name="T7" fmla="*/ 289 h 289"/>
                        <a:gd name="T8" fmla="*/ 318 w 1140"/>
                        <a:gd name="T9" fmla="*/ 0 h 2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140" h="289">
                          <a:moveTo>
                            <a:pt x="318" y="0"/>
                          </a:moveTo>
                          <a:lnTo>
                            <a:pt x="1140" y="0"/>
                          </a:lnTo>
                          <a:lnTo>
                            <a:pt x="855" y="289"/>
                          </a:lnTo>
                          <a:lnTo>
                            <a:pt x="0" y="289"/>
                          </a:lnTo>
                          <a:lnTo>
                            <a:pt x="318" y="0"/>
                          </a:lnTo>
                          <a:close/>
                        </a:path>
                      </a:pathLst>
                    </a:custGeom>
                    <a:solidFill>
                      <a:srgbClr val="EEFF26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5" name="Rectangle 885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054" y="1587"/>
                      <a:ext cx="215" cy="82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FFC000"/>
                        </a:gs>
                        <a:gs pos="100000">
                          <a:srgbClr val="FFFF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6" name="Rectangle 887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298" y="1771"/>
                      <a:ext cx="228" cy="643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B80004"/>
                        </a:gs>
                        <a:gs pos="100000">
                          <a:srgbClr val="FF00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7" name="Freeform 888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526" y="1686"/>
                      <a:ext cx="85" cy="727"/>
                    </a:xfrm>
                    <a:custGeom>
                      <a:avLst/>
                      <a:gdLst>
                        <a:gd name="T0" fmla="*/ 342 w 342"/>
                        <a:gd name="T1" fmla="*/ 0 h 2911"/>
                        <a:gd name="T2" fmla="*/ 342 w 342"/>
                        <a:gd name="T3" fmla="*/ 2477 h 2911"/>
                        <a:gd name="T4" fmla="*/ 0 w 342"/>
                        <a:gd name="T5" fmla="*/ 2911 h 2911"/>
                        <a:gd name="T6" fmla="*/ 0 w 342"/>
                        <a:gd name="T7" fmla="*/ 334 h 2911"/>
                        <a:gd name="T8" fmla="*/ 342 w 342"/>
                        <a:gd name="T9" fmla="*/ 0 h 29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911">
                          <a:moveTo>
                            <a:pt x="342" y="0"/>
                          </a:moveTo>
                          <a:lnTo>
                            <a:pt x="342" y="2477"/>
                          </a:lnTo>
                          <a:lnTo>
                            <a:pt x="0" y="2911"/>
                          </a:lnTo>
                          <a:lnTo>
                            <a:pt x="0" y="334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C2001B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58" name="Vrije vorm 57"/>
                  <p:cNvSpPr/>
                  <p:nvPr userDrawn="1"/>
                </p:nvSpPr>
                <p:spPr>
                  <a:xfrm>
                    <a:off x="11389225" y="1241176"/>
                    <a:ext cx="506025" cy="137883"/>
                  </a:xfrm>
                  <a:custGeom>
                    <a:avLst/>
                    <a:gdLst>
                      <a:gd name="connsiteX0" fmla="*/ 0 w 508407"/>
                      <a:gd name="connsiteY0" fmla="*/ 142646 h 146304"/>
                      <a:gd name="connsiteX1" fmla="*/ 369418 w 508407"/>
                      <a:gd name="connsiteY1" fmla="*/ 146304 h 146304"/>
                      <a:gd name="connsiteX2" fmla="*/ 508407 w 508407"/>
                      <a:gd name="connsiteY2" fmla="*/ 0 h 146304"/>
                      <a:gd name="connsiteX3" fmla="*/ 168250 w 508407"/>
                      <a:gd name="connsiteY3" fmla="*/ 0 h 146304"/>
                      <a:gd name="connsiteX4" fmla="*/ 0 w 508407"/>
                      <a:gd name="connsiteY4" fmla="*/ 142646 h 146304"/>
                      <a:gd name="connsiteX0" fmla="*/ 0 w 508407"/>
                      <a:gd name="connsiteY0" fmla="*/ 142646 h 142646"/>
                      <a:gd name="connsiteX1" fmla="*/ 376562 w 508407"/>
                      <a:gd name="connsiteY1" fmla="*/ 136779 h 142646"/>
                      <a:gd name="connsiteX2" fmla="*/ 508407 w 508407"/>
                      <a:gd name="connsiteY2" fmla="*/ 0 h 142646"/>
                      <a:gd name="connsiteX3" fmla="*/ 168250 w 508407"/>
                      <a:gd name="connsiteY3" fmla="*/ 0 h 142646"/>
                      <a:gd name="connsiteX4" fmla="*/ 0 w 508407"/>
                      <a:gd name="connsiteY4" fmla="*/ 142646 h 142646"/>
                      <a:gd name="connsiteX0" fmla="*/ 0 w 506025"/>
                      <a:gd name="connsiteY0" fmla="*/ 137883 h 137883"/>
                      <a:gd name="connsiteX1" fmla="*/ 374180 w 506025"/>
                      <a:gd name="connsiteY1" fmla="*/ 136779 h 137883"/>
                      <a:gd name="connsiteX2" fmla="*/ 506025 w 506025"/>
                      <a:gd name="connsiteY2" fmla="*/ 0 h 137883"/>
                      <a:gd name="connsiteX3" fmla="*/ 165868 w 506025"/>
                      <a:gd name="connsiteY3" fmla="*/ 0 h 137883"/>
                      <a:gd name="connsiteX4" fmla="*/ 0 w 506025"/>
                      <a:gd name="connsiteY4" fmla="*/ 137883 h 137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025" h="137883">
                        <a:moveTo>
                          <a:pt x="0" y="137883"/>
                        </a:moveTo>
                        <a:lnTo>
                          <a:pt x="374180" y="136779"/>
                        </a:lnTo>
                        <a:lnTo>
                          <a:pt x="506025" y="0"/>
                        </a:lnTo>
                        <a:lnTo>
                          <a:pt x="165868" y="0"/>
                        </a:lnTo>
                        <a:lnTo>
                          <a:pt x="0" y="137883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  <p:grpSp>
            <p:nvGrpSpPr>
              <p:cNvPr id="39" name="Groep 38"/>
              <p:cNvGrpSpPr/>
              <p:nvPr/>
            </p:nvGrpSpPr>
            <p:grpSpPr>
              <a:xfrm>
                <a:off x="12468521" y="6356844"/>
                <a:ext cx="133446" cy="114786"/>
                <a:chOff x="14587469" y="6356844"/>
                <a:chExt cx="133446" cy="114786"/>
              </a:xfrm>
            </p:grpSpPr>
            <p:sp>
              <p:nvSpPr>
                <p:cNvPr id="45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14588703" y="6379233"/>
                  <a:ext cx="130780" cy="91699"/>
                </a:xfrm>
                <a:prstGeom prst="rect">
                  <a:avLst/>
                </a:prstGeom>
                <a:solidFill>
                  <a:srgbClr val="F2FAFF"/>
                </a:solidFill>
                <a:ln w="0">
                  <a:solidFill>
                    <a:schemeClr val="bg2">
                      <a:lumMod val="5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6" name="Rectangle 15"/>
                <p:cNvSpPr>
                  <a:spLocks noChangeArrowheads="1"/>
                </p:cNvSpPr>
                <p:nvPr userDrawn="1"/>
              </p:nvSpPr>
              <p:spPr bwMode="auto">
                <a:xfrm>
                  <a:off x="14587469" y="6423761"/>
                  <a:ext cx="131076" cy="1446"/>
                </a:xfrm>
                <a:prstGeom prst="rect">
                  <a:avLst/>
                </a:prstGeom>
                <a:gradFill flip="none" rotWithShape="1">
                  <a:gsLst>
                    <a:gs pos="20000">
                      <a:srgbClr val="0039AC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7" name="Freeform 14"/>
                <p:cNvSpPr>
                  <a:spLocks noEditPoints="1"/>
                </p:cNvSpPr>
                <p:nvPr userDrawn="1"/>
              </p:nvSpPr>
              <p:spPr bwMode="auto">
                <a:xfrm>
                  <a:off x="14588901" y="6356844"/>
                  <a:ext cx="132014" cy="114786"/>
                </a:xfrm>
                <a:custGeom>
                  <a:avLst/>
                  <a:gdLst>
                    <a:gd name="T0" fmla="*/ 48 w 5347"/>
                    <a:gd name="T1" fmla="*/ 48 h 4605"/>
                    <a:gd name="T2" fmla="*/ 48 w 5347"/>
                    <a:gd name="T3" fmla="*/ 4557 h 4605"/>
                    <a:gd name="T4" fmla="*/ 5299 w 5347"/>
                    <a:gd name="T5" fmla="*/ 4557 h 4605"/>
                    <a:gd name="T6" fmla="*/ 5299 w 5347"/>
                    <a:gd name="T7" fmla="*/ 48 h 4605"/>
                    <a:gd name="T8" fmla="*/ 48 w 5347"/>
                    <a:gd name="T9" fmla="*/ 48 h 4605"/>
                    <a:gd name="T10" fmla="*/ 0 w 5347"/>
                    <a:gd name="T11" fmla="*/ 0 h 4605"/>
                    <a:gd name="T12" fmla="*/ 5347 w 5347"/>
                    <a:gd name="T13" fmla="*/ 0 h 4605"/>
                    <a:gd name="T14" fmla="*/ 5347 w 5347"/>
                    <a:gd name="T15" fmla="*/ 4605 h 4605"/>
                    <a:gd name="T16" fmla="*/ 0 w 5347"/>
                    <a:gd name="T17" fmla="*/ 4605 h 4605"/>
                    <a:gd name="T18" fmla="*/ 0 w 5347"/>
                    <a:gd name="T19" fmla="*/ 0 h 46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347" h="4605">
                      <a:moveTo>
                        <a:pt x="48" y="48"/>
                      </a:moveTo>
                      <a:lnTo>
                        <a:pt x="48" y="4557"/>
                      </a:lnTo>
                      <a:lnTo>
                        <a:pt x="5299" y="4557"/>
                      </a:lnTo>
                      <a:lnTo>
                        <a:pt x="5299" y="48"/>
                      </a:lnTo>
                      <a:lnTo>
                        <a:pt x="48" y="48"/>
                      </a:lnTo>
                      <a:close/>
                      <a:moveTo>
                        <a:pt x="0" y="0"/>
                      </a:moveTo>
                      <a:lnTo>
                        <a:pt x="5347" y="0"/>
                      </a:lnTo>
                      <a:lnTo>
                        <a:pt x="5347" y="4605"/>
                      </a:lnTo>
                      <a:lnTo>
                        <a:pt x="0" y="460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E5D8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cxnSp>
              <p:nvCxnSpPr>
                <p:cNvPr id="48" name="Rechte verbindingslijn 47"/>
                <p:cNvCxnSpPr/>
                <p:nvPr userDrawn="1"/>
              </p:nvCxnSpPr>
              <p:spPr>
                <a:xfrm flipH="1">
                  <a:off x="14654334" y="6382168"/>
                  <a:ext cx="162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Rechte verbindingslijn 48"/>
                <p:cNvCxnSpPr/>
                <p:nvPr userDrawn="1"/>
              </p:nvCxnSpPr>
              <p:spPr>
                <a:xfrm>
                  <a:off x="14689188" y="6382168"/>
                  <a:ext cx="0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Rechte verbindingslijn 49"/>
                <p:cNvCxnSpPr/>
                <p:nvPr userDrawn="1"/>
              </p:nvCxnSpPr>
              <p:spPr>
                <a:xfrm>
                  <a:off x="14619892" y="6382040"/>
                  <a:ext cx="0" cy="8577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Rechte verbindingslijn 50"/>
                <p:cNvCxnSpPr/>
                <p:nvPr userDrawn="1"/>
              </p:nvCxnSpPr>
              <p:spPr>
                <a:xfrm flipH="1">
                  <a:off x="14593115" y="6400164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Rechte verbindingslijn 51"/>
                <p:cNvCxnSpPr/>
                <p:nvPr userDrawn="1"/>
              </p:nvCxnSpPr>
              <p:spPr>
                <a:xfrm flipH="1">
                  <a:off x="14593115" y="6423860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Rechte verbindingslijn 52"/>
                <p:cNvCxnSpPr/>
                <p:nvPr userDrawn="1"/>
              </p:nvCxnSpPr>
              <p:spPr>
                <a:xfrm flipH="1">
                  <a:off x="14593115" y="6447556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Rectangle 13"/>
                <p:cNvSpPr>
                  <a:spLocks noChangeArrowheads="1"/>
                </p:cNvSpPr>
                <p:nvPr userDrawn="1"/>
              </p:nvSpPr>
              <p:spPr bwMode="auto">
                <a:xfrm>
                  <a:off x="14590283" y="6359138"/>
                  <a:ext cx="128657" cy="1934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1929FF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40" name="Groep 39"/>
              <p:cNvGrpSpPr/>
              <p:nvPr/>
            </p:nvGrpSpPr>
            <p:grpSpPr>
              <a:xfrm>
                <a:off x="12529899" y="6421402"/>
                <a:ext cx="97399" cy="97399"/>
                <a:chOff x="14546483" y="5323041"/>
                <a:chExt cx="242460" cy="242460"/>
              </a:xfrm>
            </p:grpSpPr>
            <p:sp>
              <p:nvSpPr>
                <p:cNvPr id="41" name="Rechthoek 40"/>
                <p:cNvSpPr/>
                <p:nvPr userDrawn="1"/>
              </p:nvSpPr>
              <p:spPr>
                <a:xfrm>
                  <a:off x="14546483" y="5323041"/>
                  <a:ext cx="242460" cy="242460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rgbClr val="00A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42" name="Groep 41"/>
                <p:cNvGrpSpPr/>
                <p:nvPr/>
              </p:nvGrpSpPr>
              <p:grpSpPr>
                <a:xfrm>
                  <a:off x="14568035" y="5357818"/>
                  <a:ext cx="199836" cy="175226"/>
                  <a:chOff x="14559757" y="5349611"/>
                  <a:chExt cx="216392" cy="191641"/>
                </a:xfrm>
              </p:grpSpPr>
              <p:sp>
                <p:nvSpPr>
                  <p:cNvPr id="43" name="Parallellogram 42"/>
                  <p:cNvSpPr/>
                  <p:nvPr/>
                </p:nvSpPr>
                <p:spPr>
                  <a:xfrm>
                    <a:off x="14559757" y="5369222"/>
                    <a:ext cx="214316" cy="147762"/>
                  </a:xfrm>
                  <a:prstGeom prst="parallelogram">
                    <a:avLst>
                      <a:gd name="adj" fmla="val 93909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44" name="Parallellogram 43"/>
                  <p:cNvSpPr/>
                  <p:nvPr/>
                </p:nvSpPr>
                <p:spPr>
                  <a:xfrm flipH="1">
                    <a:off x="14561833" y="5349611"/>
                    <a:ext cx="214316" cy="191641"/>
                  </a:xfrm>
                  <a:prstGeom prst="parallelogram">
                    <a:avLst>
                      <a:gd name="adj" fmla="val 68946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sp>
          <p:nvSpPr>
            <p:cNvPr id="16" name="Rechthoek 15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INVOEGEN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grafiek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8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 die u wilt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0" name="Ovaal 19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1" name="Rechte verbindingslijn 20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3" name="Rechte verbindingslijn 22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" name="Tekstvak 33"/>
            <p:cNvSpPr txBox="1"/>
            <p:nvPr/>
          </p:nvSpPr>
          <p:spPr>
            <a:xfrm>
              <a:off x="12479311" y="5259838"/>
              <a:ext cx="2588841" cy="447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grafiek, klik op de rechter muisknop en kies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cxnSp>
          <p:nvCxnSpPr>
            <p:cNvPr id="25" name="Rechte verbindingslijn 24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6" name="Groep 25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30" name="Afgeronde rechthoek 29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31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2" name="Rechte verbindingslijn 31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Gelijkbenige driehoek 32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  <p:sp>
          <p:nvSpPr>
            <p:cNvPr id="27" name="Rechthoek 26"/>
            <p:cNvSpPr/>
            <p:nvPr/>
          </p:nvSpPr>
          <p:spPr>
            <a:xfrm>
              <a:off x="12483705" y="4856599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BEWERKEN</a:t>
              </a:r>
            </a:p>
          </p:txBody>
        </p:sp>
        <p:cxnSp>
          <p:nvCxnSpPr>
            <p:cNvPr id="28" name="Rechte verbindingslijn 27"/>
            <p:cNvCxnSpPr/>
            <p:nvPr/>
          </p:nvCxnSpPr>
          <p:spPr>
            <a:xfrm>
              <a:off x="12487778" y="5145063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54186" y="6395104"/>
              <a:ext cx="158644" cy="256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1" name="Tijdelijke aanduiding voor tekst 6"/>
          <p:cNvSpPr>
            <a:spLocks noGrp="1"/>
          </p:cNvSpPr>
          <p:nvPr>
            <p:ph type="body" sz="quarter" idx="16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48819153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97" b="19497"/>
          <a:stretch/>
        </p:blipFill>
        <p:spPr>
          <a:xfrm>
            <a:off x="2248565" y="1041400"/>
            <a:ext cx="7694870" cy="4902768"/>
          </a:xfrm>
          <a:prstGeom prst="rect">
            <a:avLst/>
          </a:prstGeom>
        </p:spPr>
      </p:pic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Videoslide</a:t>
            </a:r>
          </a:p>
        </p:txBody>
      </p: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xfrm>
            <a:off x="3558540" y="1836420"/>
            <a:ext cx="5082540" cy="3299460"/>
          </a:xfrm>
          <a:solidFill>
            <a:schemeClr val="bg1"/>
          </a:solidFill>
          <a:ln>
            <a:noFill/>
          </a:ln>
        </p:spPr>
        <p:txBody>
          <a:bodyPr rIns="0" anchor="ctr"/>
          <a:lstStyle>
            <a:lvl1pPr algn="ctr">
              <a:defRPr b="0" i="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grpSp>
        <p:nvGrpSpPr>
          <p:cNvPr id="12" name="Instructie Video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Video icoon"/>
            <p:cNvGrpSpPr/>
            <p:nvPr/>
          </p:nvGrpSpPr>
          <p:grpSpPr>
            <a:xfrm>
              <a:off x="12484900" y="1490716"/>
              <a:ext cx="510875" cy="521956"/>
              <a:chOff x="10510560" y="2589326"/>
              <a:chExt cx="939297" cy="959670"/>
            </a:xfrm>
          </p:grpSpPr>
          <p:sp>
            <p:nvSpPr>
              <p:cNvPr id="40" name="Ovaal 39"/>
              <p:cNvSpPr/>
              <p:nvPr userDrawn="1"/>
            </p:nvSpPr>
            <p:spPr>
              <a:xfrm>
                <a:off x="10565049" y="2589326"/>
                <a:ext cx="769780" cy="769780"/>
              </a:xfrm>
              <a:prstGeom prst="ellipse">
                <a:avLst/>
              </a:prstGeom>
              <a:gradFill flip="none" rotWithShape="1">
                <a:gsLst>
                  <a:gs pos="53000">
                    <a:srgbClr val="1D1D1B">
                      <a:lumMod val="25000"/>
                      <a:lumOff val="75000"/>
                    </a:srgbClr>
                  </a:gs>
                  <a:gs pos="100000">
                    <a:srgbClr val="1D1D1B">
                      <a:lumMod val="50000"/>
                      <a:lumOff val="50000"/>
                    </a:srgbClr>
                  </a:gs>
                </a:gsLst>
                <a:lin ang="8100000" scaled="1"/>
                <a:tileRect/>
              </a:gradFill>
              <a:ln w="19050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41" name="Ovaal 40"/>
              <p:cNvSpPr/>
              <p:nvPr userDrawn="1"/>
            </p:nvSpPr>
            <p:spPr>
              <a:xfrm>
                <a:off x="10646722" y="2589326"/>
                <a:ext cx="769780" cy="769780"/>
              </a:xfrm>
              <a:prstGeom prst="ellipse">
                <a:avLst/>
              </a:prstGeom>
              <a:gradFill>
                <a:gsLst>
                  <a:gs pos="0">
                    <a:srgbClr val="1D1D1B">
                      <a:lumMod val="10000"/>
                      <a:lumOff val="90000"/>
                    </a:srgbClr>
                  </a:gs>
                  <a:gs pos="100000">
                    <a:srgbClr val="1D1D1B">
                      <a:lumMod val="25000"/>
                      <a:lumOff val="75000"/>
                    </a:srgbClr>
                  </a:gs>
                </a:gsLst>
                <a:lin ang="8100000" scaled="1"/>
              </a:gradFill>
              <a:ln w="19050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grpSp>
            <p:nvGrpSpPr>
              <p:cNvPr id="42" name="Groep 41"/>
              <p:cNvGrpSpPr/>
              <p:nvPr userDrawn="1"/>
            </p:nvGrpSpPr>
            <p:grpSpPr>
              <a:xfrm>
                <a:off x="10704223" y="2644466"/>
                <a:ext cx="655000" cy="631020"/>
                <a:chOff x="10707687" y="2647930"/>
                <a:chExt cx="655000" cy="631020"/>
              </a:xfrm>
            </p:grpSpPr>
            <p:sp>
              <p:nvSpPr>
                <p:cNvPr id="45" name="Ovaal 44"/>
                <p:cNvSpPr/>
                <p:nvPr userDrawn="1"/>
              </p:nvSpPr>
              <p:spPr>
                <a:xfrm>
                  <a:off x="10923711" y="26479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al 45"/>
                <p:cNvSpPr/>
                <p:nvPr userDrawn="1"/>
              </p:nvSpPr>
              <p:spPr>
                <a:xfrm>
                  <a:off x="10707687" y="28003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al 46"/>
                <p:cNvSpPr/>
                <p:nvPr userDrawn="1"/>
              </p:nvSpPr>
              <p:spPr>
                <a:xfrm>
                  <a:off x="11146663" y="28003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Ovaal 47"/>
                <p:cNvSpPr/>
                <p:nvPr userDrawn="1"/>
              </p:nvSpPr>
              <p:spPr>
                <a:xfrm>
                  <a:off x="10793802" y="3062926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al 48"/>
                <p:cNvSpPr/>
                <p:nvPr userDrawn="1"/>
              </p:nvSpPr>
              <p:spPr>
                <a:xfrm>
                  <a:off x="11067727" y="3062926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al 49"/>
                <p:cNvSpPr/>
                <p:nvPr userDrawn="1"/>
              </p:nvSpPr>
              <p:spPr>
                <a:xfrm>
                  <a:off x="10953403" y="2892430"/>
                  <a:ext cx="170496" cy="170496"/>
                </a:xfrm>
                <a:prstGeom prst="ellipse">
                  <a:avLst/>
                </a:prstGeom>
                <a:gradFill>
                  <a:gsLst>
                    <a:gs pos="0">
                      <a:srgbClr val="1D1D1B">
                        <a:lumMod val="10000"/>
                        <a:lumOff val="90000"/>
                      </a:srgbClr>
                    </a:gs>
                    <a:gs pos="100000">
                      <a:srgbClr val="1D1D1B">
                        <a:lumMod val="25000"/>
                        <a:lumOff val="75000"/>
                      </a:srgbClr>
                    </a:gs>
                  </a:gsLst>
                  <a:path path="circle">
                    <a:fillToRect l="100000" t="100000"/>
                  </a:path>
                </a:gradFill>
                <a:ln w="25400" cap="flat" cmpd="sng" algn="ctr">
                  <a:solidFill>
                    <a:srgbClr val="FFFFFF">
                      <a:lumMod val="65000"/>
                      <a:alpha val="38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Rechthoek 10"/>
              <p:cNvSpPr/>
              <p:nvPr userDrawn="1"/>
            </p:nvSpPr>
            <p:spPr>
              <a:xfrm>
                <a:off x="10510560" y="3140981"/>
                <a:ext cx="939297" cy="408015"/>
              </a:xfrm>
              <a:custGeom>
                <a:avLst/>
                <a:gdLst>
                  <a:gd name="connsiteX0" fmla="*/ 0 w 1129820"/>
                  <a:gd name="connsiteY0" fmla="*/ 0 h 386313"/>
                  <a:gd name="connsiteX1" fmla="*/ 1129820 w 1129820"/>
                  <a:gd name="connsiteY1" fmla="*/ 0 h 386313"/>
                  <a:gd name="connsiteX2" fmla="*/ 1129820 w 1129820"/>
                  <a:gd name="connsiteY2" fmla="*/ 386313 h 386313"/>
                  <a:gd name="connsiteX3" fmla="*/ 0 w 1129820"/>
                  <a:gd name="connsiteY3" fmla="*/ 386313 h 386313"/>
                  <a:gd name="connsiteX4" fmla="*/ 0 w 1129820"/>
                  <a:gd name="connsiteY4" fmla="*/ 0 h 386313"/>
                  <a:gd name="connsiteX0" fmla="*/ 145473 w 1129820"/>
                  <a:gd name="connsiteY0" fmla="*/ 0 h 427876"/>
                  <a:gd name="connsiteX1" fmla="*/ 1129820 w 1129820"/>
                  <a:gd name="connsiteY1" fmla="*/ 41563 h 427876"/>
                  <a:gd name="connsiteX2" fmla="*/ 1129820 w 1129820"/>
                  <a:gd name="connsiteY2" fmla="*/ 427876 h 427876"/>
                  <a:gd name="connsiteX3" fmla="*/ 0 w 1129820"/>
                  <a:gd name="connsiteY3" fmla="*/ 427876 h 427876"/>
                  <a:gd name="connsiteX4" fmla="*/ 145473 w 1129820"/>
                  <a:gd name="connsiteY4" fmla="*/ 0 h 427876"/>
                  <a:gd name="connsiteX0" fmla="*/ 145473 w 1129820"/>
                  <a:gd name="connsiteY0" fmla="*/ 0 h 427876"/>
                  <a:gd name="connsiteX1" fmla="*/ 1129820 w 1129820"/>
                  <a:gd name="connsiteY1" fmla="*/ 41563 h 427876"/>
                  <a:gd name="connsiteX2" fmla="*/ 1129820 w 1129820"/>
                  <a:gd name="connsiteY2" fmla="*/ 427876 h 427876"/>
                  <a:gd name="connsiteX3" fmla="*/ 0 w 1129820"/>
                  <a:gd name="connsiteY3" fmla="*/ 427876 h 427876"/>
                  <a:gd name="connsiteX4" fmla="*/ 145473 w 1129820"/>
                  <a:gd name="connsiteY4" fmla="*/ 0 h 427876"/>
                  <a:gd name="connsiteX0" fmla="*/ 33864 w 1018211"/>
                  <a:gd name="connsiteY0" fmla="*/ 0 h 427876"/>
                  <a:gd name="connsiteX1" fmla="*/ 1018211 w 1018211"/>
                  <a:gd name="connsiteY1" fmla="*/ 41563 h 427876"/>
                  <a:gd name="connsiteX2" fmla="*/ 1018211 w 1018211"/>
                  <a:gd name="connsiteY2" fmla="*/ 427876 h 427876"/>
                  <a:gd name="connsiteX3" fmla="*/ 151628 w 1018211"/>
                  <a:gd name="connsiteY3" fmla="*/ 310112 h 427876"/>
                  <a:gd name="connsiteX4" fmla="*/ 33864 w 1018211"/>
                  <a:gd name="connsiteY4" fmla="*/ 0 h 427876"/>
                  <a:gd name="connsiteX0" fmla="*/ 100890 w 1085237"/>
                  <a:gd name="connsiteY0" fmla="*/ 0 h 427876"/>
                  <a:gd name="connsiteX1" fmla="*/ 1085237 w 1085237"/>
                  <a:gd name="connsiteY1" fmla="*/ 41563 h 427876"/>
                  <a:gd name="connsiteX2" fmla="*/ 1085237 w 1085237"/>
                  <a:gd name="connsiteY2" fmla="*/ 427876 h 427876"/>
                  <a:gd name="connsiteX3" fmla="*/ 218654 w 1085237"/>
                  <a:gd name="connsiteY3" fmla="*/ 310112 h 427876"/>
                  <a:gd name="connsiteX4" fmla="*/ 100890 w 1085237"/>
                  <a:gd name="connsiteY4" fmla="*/ 0 h 427876"/>
                  <a:gd name="connsiteX0" fmla="*/ 103919 w 1081338"/>
                  <a:gd name="connsiteY0" fmla="*/ 0 h 448658"/>
                  <a:gd name="connsiteX1" fmla="*/ 1081338 w 1081338"/>
                  <a:gd name="connsiteY1" fmla="*/ 62345 h 448658"/>
                  <a:gd name="connsiteX2" fmla="*/ 1081338 w 1081338"/>
                  <a:gd name="connsiteY2" fmla="*/ 448658 h 448658"/>
                  <a:gd name="connsiteX3" fmla="*/ 214755 w 1081338"/>
                  <a:gd name="connsiteY3" fmla="*/ 330894 h 448658"/>
                  <a:gd name="connsiteX4" fmla="*/ 103919 w 1081338"/>
                  <a:gd name="connsiteY4" fmla="*/ 0 h 448658"/>
                  <a:gd name="connsiteX0" fmla="*/ 123695 w 1101114"/>
                  <a:gd name="connsiteY0" fmla="*/ 0 h 448658"/>
                  <a:gd name="connsiteX1" fmla="*/ 1101114 w 1101114"/>
                  <a:gd name="connsiteY1" fmla="*/ 62345 h 448658"/>
                  <a:gd name="connsiteX2" fmla="*/ 1101114 w 1101114"/>
                  <a:gd name="connsiteY2" fmla="*/ 448658 h 448658"/>
                  <a:gd name="connsiteX3" fmla="*/ 234531 w 1101114"/>
                  <a:gd name="connsiteY3" fmla="*/ 330894 h 448658"/>
                  <a:gd name="connsiteX4" fmla="*/ 123695 w 1101114"/>
                  <a:gd name="connsiteY4" fmla="*/ 0 h 448658"/>
                  <a:gd name="connsiteX0" fmla="*/ 123695 w 1101114"/>
                  <a:gd name="connsiteY0" fmla="*/ 0 h 448658"/>
                  <a:gd name="connsiteX1" fmla="*/ 1101114 w 1101114"/>
                  <a:gd name="connsiteY1" fmla="*/ 62345 h 448658"/>
                  <a:gd name="connsiteX2" fmla="*/ 1101114 w 1101114"/>
                  <a:gd name="connsiteY2" fmla="*/ 448658 h 448658"/>
                  <a:gd name="connsiteX3" fmla="*/ 403939 w 1101114"/>
                  <a:gd name="connsiteY3" fmla="*/ 175382 h 448658"/>
                  <a:gd name="connsiteX4" fmla="*/ 234531 w 1101114"/>
                  <a:gd name="connsiteY4" fmla="*/ 330894 h 448658"/>
                  <a:gd name="connsiteX5" fmla="*/ 123695 w 1101114"/>
                  <a:gd name="connsiteY5" fmla="*/ 0 h 448658"/>
                  <a:gd name="connsiteX0" fmla="*/ 123695 w 1101114"/>
                  <a:gd name="connsiteY0" fmla="*/ 4727 h 453385"/>
                  <a:gd name="connsiteX1" fmla="*/ 1101114 w 1101114"/>
                  <a:gd name="connsiteY1" fmla="*/ 67072 h 453385"/>
                  <a:gd name="connsiteX2" fmla="*/ 1101114 w 1101114"/>
                  <a:gd name="connsiteY2" fmla="*/ 453385 h 453385"/>
                  <a:gd name="connsiteX3" fmla="*/ 577120 w 1101114"/>
                  <a:gd name="connsiteY3" fmla="*/ 0 h 453385"/>
                  <a:gd name="connsiteX4" fmla="*/ 234531 w 1101114"/>
                  <a:gd name="connsiteY4" fmla="*/ 335621 h 453385"/>
                  <a:gd name="connsiteX5" fmla="*/ 123695 w 1101114"/>
                  <a:gd name="connsiteY5" fmla="*/ 4727 h 453385"/>
                  <a:gd name="connsiteX0" fmla="*/ 123695 w 1101114"/>
                  <a:gd name="connsiteY0" fmla="*/ 4727 h 453385"/>
                  <a:gd name="connsiteX1" fmla="*/ 1101114 w 1101114"/>
                  <a:gd name="connsiteY1" fmla="*/ 67072 h 453385"/>
                  <a:gd name="connsiteX2" fmla="*/ 1101114 w 1101114"/>
                  <a:gd name="connsiteY2" fmla="*/ 453385 h 453385"/>
                  <a:gd name="connsiteX3" fmla="*/ 577120 w 1101114"/>
                  <a:gd name="connsiteY3" fmla="*/ 0 h 453385"/>
                  <a:gd name="connsiteX4" fmla="*/ 234531 w 1101114"/>
                  <a:gd name="connsiteY4" fmla="*/ 335621 h 453385"/>
                  <a:gd name="connsiteX5" fmla="*/ 123695 w 1101114"/>
                  <a:gd name="connsiteY5" fmla="*/ 4727 h 453385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98893 w 1076312"/>
                  <a:gd name="connsiteY0" fmla="*/ 11654 h 460312"/>
                  <a:gd name="connsiteX1" fmla="*/ 1076312 w 1076312"/>
                  <a:gd name="connsiteY1" fmla="*/ 73999 h 460312"/>
                  <a:gd name="connsiteX2" fmla="*/ 1076312 w 1076312"/>
                  <a:gd name="connsiteY2" fmla="*/ 460312 h 460312"/>
                  <a:gd name="connsiteX3" fmla="*/ 580027 w 1076312"/>
                  <a:gd name="connsiteY3" fmla="*/ 0 h 460312"/>
                  <a:gd name="connsiteX4" fmla="*/ 209729 w 1076312"/>
                  <a:gd name="connsiteY4" fmla="*/ 342548 h 460312"/>
                  <a:gd name="connsiteX5" fmla="*/ 98893 w 1076312"/>
                  <a:gd name="connsiteY5" fmla="*/ 11654 h 460312"/>
                  <a:gd name="connsiteX0" fmla="*/ 103531 w 1080950"/>
                  <a:gd name="connsiteY0" fmla="*/ 11654 h 460312"/>
                  <a:gd name="connsiteX1" fmla="*/ 1080950 w 1080950"/>
                  <a:gd name="connsiteY1" fmla="*/ 73999 h 460312"/>
                  <a:gd name="connsiteX2" fmla="*/ 1080950 w 1080950"/>
                  <a:gd name="connsiteY2" fmla="*/ 460312 h 460312"/>
                  <a:gd name="connsiteX3" fmla="*/ 584665 w 1080950"/>
                  <a:gd name="connsiteY3" fmla="*/ 0 h 460312"/>
                  <a:gd name="connsiteX4" fmla="*/ 200512 w 1080950"/>
                  <a:gd name="connsiteY4" fmla="*/ 342548 h 460312"/>
                  <a:gd name="connsiteX5" fmla="*/ 103531 w 1080950"/>
                  <a:gd name="connsiteY5" fmla="*/ 11654 h 460312"/>
                  <a:gd name="connsiteX0" fmla="*/ 103531 w 1080950"/>
                  <a:gd name="connsiteY0" fmla="*/ 11654 h 460312"/>
                  <a:gd name="connsiteX1" fmla="*/ 1080950 w 1080950"/>
                  <a:gd name="connsiteY1" fmla="*/ 73999 h 460312"/>
                  <a:gd name="connsiteX2" fmla="*/ 1080950 w 1080950"/>
                  <a:gd name="connsiteY2" fmla="*/ 460312 h 460312"/>
                  <a:gd name="connsiteX3" fmla="*/ 584665 w 1080950"/>
                  <a:gd name="connsiteY3" fmla="*/ 0 h 460312"/>
                  <a:gd name="connsiteX4" fmla="*/ 200512 w 1080950"/>
                  <a:gd name="connsiteY4" fmla="*/ 342548 h 460312"/>
                  <a:gd name="connsiteX5" fmla="*/ 103531 w 1080950"/>
                  <a:gd name="connsiteY5" fmla="*/ 11654 h 460312"/>
                  <a:gd name="connsiteX0" fmla="*/ 115967 w 1093386"/>
                  <a:gd name="connsiteY0" fmla="*/ 11654 h 460312"/>
                  <a:gd name="connsiteX1" fmla="*/ 1093386 w 1093386"/>
                  <a:gd name="connsiteY1" fmla="*/ 73999 h 460312"/>
                  <a:gd name="connsiteX2" fmla="*/ 1093386 w 1093386"/>
                  <a:gd name="connsiteY2" fmla="*/ 460312 h 460312"/>
                  <a:gd name="connsiteX3" fmla="*/ 597101 w 1093386"/>
                  <a:gd name="connsiteY3" fmla="*/ 0 h 460312"/>
                  <a:gd name="connsiteX4" fmla="*/ 212948 w 1093386"/>
                  <a:gd name="connsiteY4" fmla="*/ 342548 h 460312"/>
                  <a:gd name="connsiteX5" fmla="*/ 115967 w 1093386"/>
                  <a:gd name="connsiteY5" fmla="*/ 11654 h 460312"/>
                  <a:gd name="connsiteX0" fmla="*/ 115967 w 1093386"/>
                  <a:gd name="connsiteY0" fmla="*/ 11654 h 460312"/>
                  <a:gd name="connsiteX1" fmla="*/ 1093386 w 1093386"/>
                  <a:gd name="connsiteY1" fmla="*/ 73999 h 460312"/>
                  <a:gd name="connsiteX2" fmla="*/ 1093386 w 1093386"/>
                  <a:gd name="connsiteY2" fmla="*/ 460312 h 460312"/>
                  <a:gd name="connsiteX3" fmla="*/ 597101 w 1093386"/>
                  <a:gd name="connsiteY3" fmla="*/ 0 h 460312"/>
                  <a:gd name="connsiteX4" fmla="*/ 212948 w 1093386"/>
                  <a:gd name="connsiteY4" fmla="*/ 342548 h 460312"/>
                  <a:gd name="connsiteX5" fmla="*/ 115967 w 1093386"/>
                  <a:gd name="connsiteY5" fmla="*/ 11654 h 460312"/>
                  <a:gd name="connsiteX0" fmla="*/ 76283 w 1053702"/>
                  <a:gd name="connsiteY0" fmla="*/ 32436 h 481094"/>
                  <a:gd name="connsiteX1" fmla="*/ 1053702 w 1053702"/>
                  <a:gd name="connsiteY1" fmla="*/ 94781 h 481094"/>
                  <a:gd name="connsiteX2" fmla="*/ 1053702 w 1053702"/>
                  <a:gd name="connsiteY2" fmla="*/ 481094 h 481094"/>
                  <a:gd name="connsiteX3" fmla="*/ 640544 w 1053702"/>
                  <a:gd name="connsiteY3" fmla="*/ 0 h 481094"/>
                  <a:gd name="connsiteX4" fmla="*/ 173264 w 1053702"/>
                  <a:gd name="connsiteY4" fmla="*/ 363330 h 481094"/>
                  <a:gd name="connsiteX5" fmla="*/ 76283 w 1053702"/>
                  <a:gd name="connsiteY5" fmla="*/ 32436 h 481094"/>
                  <a:gd name="connsiteX0" fmla="*/ 108719 w 1086138"/>
                  <a:gd name="connsiteY0" fmla="*/ 32436 h 481094"/>
                  <a:gd name="connsiteX1" fmla="*/ 1086138 w 1086138"/>
                  <a:gd name="connsiteY1" fmla="*/ 94781 h 481094"/>
                  <a:gd name="connsiteX2" fmla="*/ 1086138 w 1086138"/>
                  <a:gd name="connsiteY2" fmla="*/ 481094 h 481094"/>
                  <a:gd name="connsiteX3" fmla="*/ 672980 w 1086138"/>
                  <a:gd name="connsiteY3" fmla="*/ 0 h 481094"/>
                  <a:gd name="connsiteX4" fmla="*/ 205700 w 1086138"/>
                  <a:gd name="connsiteY4" fmla="*/ 363330 h 481094"/>
                  <a:gd name="connsiteX5" fmla="*/ 108719 w 1086138"/>
                  <a:gd name="connsiteY5" fmla="*/ 32436 h 481094"/>
                  <a:gd name="connsiteX0" fmla="*/ 108719 w 1086138"/>
                  <a:gd name="connsiteY0" fmla="*/ 32436 h 481094"/>
                  <a:gd name="connsiteX1" fmla="*/ 1086138 w 1086138"/>
                  <a:gd name="connsiteY1" fmla="*/ 94781 h 481094"/>
                  <a:gd name="connsiteX2" fmla="*/ 1086138 w 1086138"/>
                  <a:gd name="connsiteY2" fmla="*/ 481094 h 481094"/>
                  <a:gd name="connsiteX3" fmla="*/ 672980 w 1086138"/>
                  <a:gd name="connsiteY3" fmla="*/ 0 h 481094"/>
                  <a:gd name="connsiteX4" fmla="*/ 205700 w 1086138"/>
                  <a:gd name="connsiteY4" fmla="*/ 363330 h 481094"/>
                  <a:gd name="connsiteX5" fmla="*/ 108719 w 1086138"/>
                  <a:gd name="connsiteY5" fmla="*/ 32436 h 481094"/>
                  <a:gd name="connsiteX0" fmla="*/ 108719 w 1210829"/>
                  <a:gd name="connsiteY0" fmla="*/ 32436 h 481094"/>
                  <a:gd name="connsiteX1" fmla="*/ 1210829 w 1210829"/>
                  <a:gd name="connsiteY1" fmla="*/ 351090 h 481094"/>
                  <a:gd name="connsiteX2" fmla="*/ 1086138 w 1210829"/>
                  <a:gd name="connsiteY2" fmla="*/ 481094 h 481094"/>
                  <a:gd name="connsiteX3" fmla="*/ 672980 w 1210829"/>
                  <a:gd name="connsiteY3" fmla="*/ 0 h 481094"/>
                  <a:gd name="connsiteX4" fmla="*/ 205700 w 1210829"/>
                  <a:gd name="connsiteY4" fmla="*/ 363330 h 481094"/>
                  <a:gd name="connsiteX5" fmla="*/ 108719 w 1210829"/>
                  <a:gd name="connsiteY5" fmla="*/ 32436 h 481094"/>
                  <a:gd name="connsiteX0" fmla="*/ 108719 w 1210829"/>
                  <a:gd name="connsiteY0" fmla="*/ 32436 h 367783"/>
                  <a:gd name="connsiteX1" fmla="*/ 1210829 w 1210829"/>
                  <a:gd name="connsiteY1" fmla="*/ 351090 h 367783"/>
                  <a:gd name="connsiteX2" fmla="*/ 996084 w 1210829"/>
                  <a:gd name="connsiteY2" fmla="*/ 30822 h 367783"/>
                  <a:gd name="connsiteX3" fmla="*/ 672980 w 1210829"/>
                  <a:gd name="connsiteY3" fmla="*/ 0 h 367783"/>
                  <a:gd name="connsiteX4" fmla="*/ 205700 w 1210829"/>
                  <a:gd name="connsiteY4" fmla="*/ 363330 h 367783"/>
                  <a:gd name="connsiteX5" fmla="*/ 108719 w 1210829"/>
                  <a:gd name="connsiteY5" fmla="*/ 32436 h 367783"/>
                  <a:gd name="connsiteX0" fmla="*/ 108719 w 996084"/>
                  <a:gd name="connsiteY0" fmla="*/ 32436 h 600471"/>
                  <a:gd name="connsiteX1" fmla="*/ 899101 w 996084"/>
                  <a:gd name="connsiteY1" fmla="*/ 600471 h 600471"/>
                  <a:gd name="connsiteX2" fmla="*/ 996084 w 996084"/>
                  <a:gd name="connsiteY2" fmla="*/ 30822 h 600471"/>
                  <a:gd name="connsiteX3" fmla="*/ 672980 w 996084"/>
                  <a:gd name="connsiteY3" fmla="*/ 0 h 600471"/>
                  <a:gd name="connsiteX4" fmla="*/ 205700 w 996084"/>
                  <a:gd name="connsiteY4" fmla="*/ 363330 h 600471"/>
                  <a:gd name="connsiteX5" fmla="*/ 108719 w 996084"/>
                  <a:gd name="connsiteY5" fmla="*/ 32436 h 600471"/>
                  <a:gd name="connsiteX0" fmla="*/ 108719 w 899101"/>
                  <a:gd name="connsiteY0" fmla="*/ 32436 h 600471"/>
                  <a:gd name="connsiteX1" fmla="*/ 899101 w 899101"/>
                  <a:gd name="connsiteY1" fmla="*/ 600471 h 600471"/>
                  <a:gd name="connsiteX2" fmla="*/ 767484 w 899101"/>
                  <a:gd name="connsiteY2" fmla="*/ 391040 h 600471"/>
                  <a:gd name="connsiteX3" fmla="*/ 672980 w 899101"/>
                  <a:gd name="connsiteY3" fmla="*/ 0 h 600471"/>
                  <a:gd name="connsiteX4" fmla="*/ 205700 w 899101"/>
                  <a:gd name="connsiteY4" fmla="*/ 363330 h 600471"/>
                  <a:gd name="connsiteX5" fmla="*/ 108719 w 899101"/>
                  <a:gd name="connsiteY5" fmla="*/ 32436 h 600471"/>
                  <a:gd name="connsiteX0" fmla="*/ 108719 w 923424"/>
                  <a:gd name="connsiteY0" fmla="*/ 32436 h 600471"/>
                  <a:gd name="connsiteX1" fmla="*/ 899101 w 923424"/>
                  <a:gd name="connsiteY1" fmla="*/ 600471 h 600471"/>
                  <a:gd name="connsiteX2" fmla="*/ 767484 w 923424"/>
                  <a:gd name="connsiteY2" fmla="*/ 391040 h 600471"/>
                  <a:gd name="connsiteX3" fmla="*/ 672980 w 923424"/>
                  <a:gd name="connsiteY3" fmla="*/ 0 h 600471"/>
                  <a:gd name="connsiteX4" fmla="*/ 205700 w 923424"/>
                  <a:gd name="connsiteY4" fmla="*/ 363330 h 600471"/>
                  <a:gd name="connsiteX5" fmla="*/ 108719 w 923424"/>
                  <a:gd name="connsiteY5" fmla="*/ 32436 h 600471"/>
                  <a:gd name="connsiteX0" fmla="*/ 108719 w 925266"/>
                  <a:gd name="connsiteY0" fmla="*/ 34821 h 602856"/>
                  <a:gd name="connsiteX1" fmla="*/ 899101 w 925266"/>
                  <a:gd name="connsiteY1" fmla="*/ 602856 h 602856"/>
                  <a:gd name="connsiteX2" fmla="*/ 767484 w 925266"/>
                  <a:gd name="connsiteY2" fmla="*/ 393425 h 602856"/>
                  <a:gd name="connsiteX3" fmla="*/ 672980 w 925266"/>
                  <a:gd name="connsiteY3" fmla="*/ 2385 h 602856"/>
                  <a:gd name="connsiteX4" fmla="*/ 205700 w 925266"/>
                  <a:gd name="connsiteY4" fmla="*/ 365715 h 602856"/>
                  <a:gd name="connsiteX5" fmla="*/ 108719 w 925266"/>
                  <a:gd name="connsiteY5" fmla="*/ 34821 h 602856"/>
                  <a:gd name="connsiteX0" fmla="*/ 108719 w 934847"/>
                  <a:gd name="connsiteY0" fmla="*/ 32442 h 600477"/>
                  <a:gd name="connsiteX1" fmla="*/ 899101 w 934847"/>
                  <a:gd name="connsiteY1" fmla="*/ 600477 h 600477"/>
                  <a:gd name="connsiteX2" fmla="*/ 767484 w 934847"/>
                  <a:gd name="connsiteY2" fmla="*/ 391046 h 600477"/>
                  <a:gd name="connsiteX3" fmla="*/ 672980 w 934847"/>
                  <a:gd name="connsiteY3" fmla="*/ 6 h 600477"/>
                  <a:gd name="connsiteX4" fmla="*/ 205700 w 934847"/>
                  <a:gd name="connsiteY4" fmla="*/ 363336 h 600477"/>
                  <a:gd name="connsiteX5" fmla="*/ 108719 w 934847"/>
                  <a:gd name="connsiteY5" fmla="*/ 32442 h 600477"/>
                  <a:gd name="connsiteX0" fmla="*/ 108719 w 922877"/>
                  <a:gd name="connsiteY0" fmla="*/ 32442 h 600477"/>
                  <a:gd name="connsiteX1" fmla="*/ 899101 w 922877"/>
                  <a:gd name="connsiteY1" fmla="*/ 600477 h 600477"/>
                  <a:gd name="connsiteX2" fmla="*/ 767484 w 922877"/>
                  <a:gd name="connsiteY2" fmla="*/ 391046 h 600477"/>
                  <a:gd name="connsiteX3" fmla="*/ 672980 w 922877"/>
                  <a:gd name="connsiteY3" fmla="*/ 6 h 600477"/>
                  <a:gd name="connsiteX4" fmla="*/ 205700 w 922877"/>
                  <a:gd name="connsiteY4" fmla="*/ 363336 h 600477"/>
                  <a:gd name="connsiteX5" fmla="*/ 108719 w 922877"/>
                  <a:gd name="connsiteY5" fmla="*/ 32442 h 600477"/>
                  <a:gd name="connsiteX0" fmla="*/ 108719 w 940851"/>
                  <a:gd name="connsiteY0" fmla="*/ 32442 h 600477"/>
                  <a:gd name="connsiteX1" fmla="*/ 899101 w 940851"/>
                  <a:gd name="connsiteY1" fmla="*/ 600477 h 600477"/>
                  <a:gd name="connsiteX2" fmla="*/ 767484 w 940851"/>
                  <a:gd name="connsiteY2" fmla="*/ 391046 h 600477"/>
                  <a:gd name="connsiteX3" fmla="*/ 672980 w 940851"/>
                  <a:gd name="connsiteY3" fmla="*/ 6 h 600477"/>
                  <a:gd name="connsiteX4" fmla="*/ 205700 w 940851"/>
                  <a:gd name="connsiteY4" fmla="*/ 363336 h 600477"/>
                  <a:gd name="connsiteX5" fmla="*/ 108719 w 940851"/>
                  <a:gd name="connsiteY5" fmla="*/ 32442 h 600477"/>
                  <a:gd name="connsiteX0" fmla="*/ 108719 w 942823"/>
                  <a:gd name="connsiteY0" fmla="*/ 35699 h 603734"/>
                  <a:gd name="connsiteX1" fmla="*/ 899101 w 942823"/>
                  <a:gd name="connsiteY1" fmla="*/ 603734 h 603734"/>
                  <a:gd name="connsiteX2" fmla="*/ 767484 w 942823"/>
                  <a:gd name="connsiteY2" fmla="*/ 394303 h 603734"/>
                  <a:gd name="connsiteX3" fmla="*/ 672980 w 942823"/>
                  <a:gd name="connsiteY3" fmla="*/ 3263 h 603734"/>
                  <a:gd name="connsiteX4" fmla="*/ 205700 w 942823"/>
                  <a:gd name="connsiteY4" fmla="*/ 366593 h 603734"/>
                  <a:gd name="connsiteX5" fmla="*/ 108719 w 942823"/>
                  <a:gd name="connsiteY5" fmla="*/ 35699 h 603734"/>
                  <a:gd name="connsiteX0" fmla="*/ 108719 w 942823"/>
                  <a:gd name="connsiteY0" fmla="*/ 35699 h 603734"/>
                  <a:gd name="connsiteX1" fmla="*/ 899101 w 942823"/>
                  <a:gd name="connsiteY1" fmla="*/ 603734 h 603734"/>
                  <a:gd name="connsiteX2" fmla="*/ 767484 w 942823"/>
                  <a:gd name="connsiteY2" fmla="*/ 394303 h 603734"/>
                  <a:gd name="connsiteX3" fmla="*/ 672980 w 942823"/>
                  <a:gd name="connsiteY3" fmla="*/ 3263 h 603734"/>
                  <a:gd name="connsiteX4" fmla="*/ 205700 w 942823"/>
                  <a:gd name="connsiteY4" fmla="*/ 366593 h 603734"/>
                  <a:gd name="connsiteX5" fmla="*/ 108719 w 942823"/>
                  <a:gd name="connsiteY5" fmla="*/ 35699 h 603734"/>
                  <a:gd name="connsiteX0" fmla="*/ 108719 w 942823"/>
                  <a:gd name="connsiteY0" fmla="*/ 35699 h 394303"/>
                  <a:gd name="connsiteX1" fmla="*/ 635865 w 942823"/>
                  <a:gd name="connsiteY1" fmla="*/ 354352 h 394303"/>
                  <a:gd name="connsiteX2" fmla="*/ 767484 w 942823"/>
                  <a:gd name="connsiteY2" fmla="*/ 394303 h 394303"/>
                  <a:gd name="connsiteX3" fmla="*/ 672980 w 942823"/>
                  <a:gd name="connsiteY3" fmla="*/ 3263 h 394303"/>
                  <a:gd name="connsiteX4" fmla="*/ 205700 w 942823"/>
                  <a:gd name="connsiteY4" fmla="*/ 366593 h 394303"/>
                  <a:gd name="connsiteX5" fmla="*/ 108719 w 942823"/>
                  <a:gd name="connsiteY5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99206 w 933310"/>
                  <a:gd name="connsiteY0" fmla="*/ 35699 h 394303"/>
                  <a:gd name="connsiteX1" fmla="*/ 233977 w 933310"/>
                  <a:gd name="connsiteY1" fmla="*/ 391193 h 394303"/>
                  <a:gd name="connsiteX2" fmla="*/ 705032 w 933310"/>
                  <a:gd name="connsiteY2" fmla="*/ 30975 h 394303"/>
                  <a:gd name="connsiteX3" fmla="*/ 626352 w 933310"/>
                  <a:gd name="connsiteY3" fmla="*/ 354352 h 394303"/>
                  <a:gd name="connsiteX4" fmla="*/ 757971 w 933310"/>
                  <a:gd name="connsiteY4" fmla="*/ 394303 h 394303"/>
                  <a:gd name="connsiteX5" fmla="*/ 663467 w 933310"/>
                  <a:gd name="connsiteY5" fmla="*/ 3263 h 394303"/>
                  <a:gd name="connsiteX6" fmla="*/ 223896 w 933310"/>
                  <a:gd name="connsiteY6" fmla="*/ 338883 h 394303"/>
                  <a:gd name="connsiteX7" fmla="*/ 99206 w 933310"/>
                  <a:gd name="connsiteY7" fmla="*/ 35699 h 394303"/>
                  <a:gd name="connsiteX0" fmla="*/ 111296 w 945400"/>
                  <a:gd name="connsiteY0" fmla="*/ 35699 h 394303"/>
                  <a:gd name="connsiteX1" fmla="*/ 246067 w 945400"/>
                  <a:gd name="connsiteY1" fmla="*/ 391193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111296 w 945400"/>
                  <a:gd name="connsiteY0" fmla="*/ 35699 h 394303"/>
                  <a:gd name="connsiteX1" fmla="*/ 232213 w 945400"/>
                  <a:gd name="connsiteY1" fmla="*/ 328847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111296 w 945400"/>
                  <a:gd name="connsiteY0" fmla="*/ 35699 h 394303"/>
                  <a:gd name="connsiteX1" fmla="*/ 232213 w 945400"/>
                  <a:gd name="connsiteY1" fmla="*/ 328847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94898 w 929002"/>
                  <a:gd name="connsiteY0" fmla="*/ 35699 h 394303"/>
                  <a:gd name="connsiteX1" fmla="*/ 215815 w 929002"/>
                  <a:gd name="connsiteY1" fmla="*/ 328847 h 394303"/>
                  <a:gd name="connsiteX2" fmla="*/ 700724 w 929002"/>
                  <a:gd name="connsiteY2" fmla="*/ 30975 h 394303"/>
                  <a:gd name="connsiteX3" fmla="*/ 622044 w 929002"/>
                  <a:gd name="connsiteY3" fmla="*/ 354352 h 394303"/>
                  <a:gd name="connsiteX4" fmla="*/ 753663 w 929002"/>
                  <a:gd name="connsiteY4" fmla="*/ 394303 h 394303"/>
                  <a:gd name="connsiteX5" fmla="*/ 659159 w 929002"/>
                  <a:gd name="connsiteY5" fmla="*/ 3263 h 394303"/>
                  <a:gd name="connsiteX6" fmla="*/ 233442 w 929002"/>
                  <a:gd name="connsiteY6" fmla="*/ 380446 h 394303"/>
                  <a:gd name="connsiteX7" fmla="*/ 94898 w 929002"/>
                  <a:gd name="connsiteY7" fmla="*/ 35699 h 394303"/>
                  <a:gd name="connsiteX0" fmla="*/ 98467 w 932571"/>
                  <a:gd name="connsiteY0" fmla="*/ 35699 h 394303"/>
                  <a:gd name="connsiteX1" fmla="*/ 219384 w 932571"/>
                  <a:gd name="connsiteY1" fmla="*/ 328847 h 394303"/>
                  <a:gd name="connsiteX2" fmla="*/ 704293 w 932571"/>
                  <a:gd name="connsiteY2" fmla="*/ 30975 h 394303"/>
                  <a:gd name="connsiteX3" fmla="*/ 625613 w 932571"/>
                  <a:gd name="connsiteY3" fmla="*/ 354352 h 394303"/>
                  <a:gd name="connsiteX4" fmla="*/ 757232 w 932571"/>
                  <a:gd name="connsiteY4" fmla="*/ 394303 h 394303"/>
                  <a:gd name="connsiteX5" fmla="*/ 662728 w 932571"/>
                  <a:gd name="connsiteY5" fmla="*/ 3263 h 394303"/>
                  <a:gd name="connsiteX6" fmla="*/ 237011 w 932571"/>
                  <a:gd name="connsiteY6" fmla="*/ 380446 h 394303"/>
                  <a:gd name="connsiteX7" fmla="*/ 98467 w 932571"/>
                  <a:gd name="connsiteY7" fmla="*/ 35699 h 394303"/>
                  <a:gd name="connsiteX0" fmla="*/ 105342 w 939446"/>
                  <a:gd name="connsiteY0" fmla="*/ 35699 h 394303"/>
                  <a:gd name="connsiteX1" fmla="*/ 226259 w 939446"/>
                  <a:gd name="connsiteY1" fmla="*/ 328847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403258"/>
                  <a:gd name="connsiteX1" fmla="*/ 198550 w 939446"/>
                  <a:gd name="connsiteY1" fmla="*/ 363484 h 403258"/>
                  <a:gd name="connsiteX2" fmla="*/ 711168 w 939446"/>
                  <a:gd name="connsiteY2" fmla="*/ 30975 h 403258"/>
                  <a:gd name="connsiteX3" fmla="*/ 632488 w 939446"/>
                  <a:gd name="connsiteY3" fmla="*/ 354352 h 403258"/>
                  <a:gd name="connsiteX4" fmla="*/ 764107 w 939446"/>
                  <a:gd name="connsiteY4" fmla="*/ 394303 h 403258"/>
                  <a:gd name="connsiteX5" fmla="*/ 669603 w 939446"/>
                  <a:gd name="connsiteY5" fmla="*/ 3263 h 403258"/>
                  <a:gd name="connsiteX6" fmla="*/ 223105 w 939446"/>
                  <a:gd name="connsiteY6" fmla="*/ 352737 h 403258"/>
                  <a:gd name="connsiteX7" fmla="*/ 105342 w 939446"/>
                  <a:gd name="connsiteY7" fmla="*/ 35699 h 403258"/>
                  <a:gd name="connsiteX0" fmla="*/ 105342 w 939446"/>
                  <a:gd name="connsiteY0" fmla="*/ 35699 h 394303"/>
                  <a:gd name="connsiteX1" fmla="*/ 198550 w 939446"/>
                  <a:gd name="connsiteY1" fmla="*/ 363484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394303"/>
                  <a:gd name="connsiteX1" fmla="*/ 198550 w 939446"/>
                  <a:gd name="connsiteY1" fmla="*/ 363484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198550 w 930539"/>
                  <a:gd name="connsiteY2" fmla="*/ 363341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52594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18314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52594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18314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181232 w 930539"/>
                  <a:gd name="connsiteY2" fmla="*/ 352951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11595 w 936792"/>
                  <a:gd name="connsiteY0" fmla="*/ 35556 h 408015"/>
                  <a:gd name="connsiteX1" fmla="*/ 177094 w 936792"/>
                  <a:gd name="connsiteY1" fmla="*/ 37759 h 408015"/>
                  <a:gd name="connsiteX2" fmla="*/ 235976 w 936792"/>
                  <a:gd name="connsiteY2" fmla="*/ 370269 h 408015"/>
                  <a:gd name="connsiteX3" fmla="*/ 717421 w 936792"/>
                  <a:gd name="connsiteY3" fmla="*/ 30832 h 408015"/>
                  <a:gd name="connsiteX4" fmla="*/ 638741 w 936792"/>
                  <a:gd name="connsiteY4" fmla="*/ 354209 h 408015"/>
                  <a:gd name="connsiteX5" fmla="*/ 756506 w 936792"/>
                  <a:gd name="connsiteY5" fmla="*/ 408015 h 408015"/>
                  <a:gd name="connsiteX6" fmla="*/ 675856 w 936792"/>
                  <a:gd name="connsiteY6" fmla="*/ 3120 h 408015"/>
                  <a:gd name="connsiteX7" fmla="*/ 212040 w 936792"/>
                  <a:gd name="connsiteY7" fmla="*/ 373375 h 408015"/>
                  <a:gd name="connsiteX8" fmla="*/ 111595 w 936792"/>
                  <a:gd name="connsiteY8" fmla="*/ 35556 h 408015"/>
                  <a:gd name="connsiteX0" fmla="*/ 104452 w 929649"/>
                  <a:gd name="connsiteY0" fmla="*/ 35556 h 408015"/>
                  <a:gd name="connsiteX1" fmla="*/ 169951 w 929649"/>
                  <a:gd name="connsiteY1" fmla="*/ 37759 h 408015"/>
                  <a:gd name="connsiteX2" fmla="*/ 228833 w 929649"/>
                  <a:gd name="connsiteY2" fmla="*/ 370269 h 408015"/>
                  <a:gd name="connsiteX3" fmla="*/ 710278 w 929649"/>
                  <a:gd name="connsiteY3" fmla="*/ 30832 h 408015"/>
                  <a:gd name="connsiteX4" fmla="*/ 631598 w 929649"/>
                  <a:gd name="connsiteY4" fmla="*/ 354209 h 408015"/>
                  <a:gd name="connsiteX5" fmla="*/ 749363 w 929649"/>
                  <a:gd name="connsiteY5" fmla="*/ 408015 h 408015"/>
                  <a:gd name="connsiteX6" fmla="*/ 668713 w 929649"/>
                  <a:gd name="connsiteY6" fmla="*/ 3120 h 408015"/>
                  <a:gd name="connsiteX7" fmla="*/ 204897 w 929649"/>
                  <a:gd name="connsiteY7" fmla="*/ 373375 h 408015"/>
                  <a:gd name="connsiteX8" fmla="*/ 104452 w 929649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6375 w 935746"/>
                  <a:gd name="connsiteY3" fmla="*/ 3083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6375 w 935746"/>
                  <a:gd name="connsiteY3" fmla="*/ 3083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31020 w 935746"/>
                  <a:gd name="connsiteY1" fmla="*/ 79322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72992 w 912044"/>
                  <a:gd name="connsiteY0" fmla="*/ 35556 h 408015"/>
                  <a:gd name="connsiteX1" fmla="*/ 107318 w 912044"/>
                  <a:gd name="connsiteY1" fmla="*/ 79322 h 408015"/>
                  <a:gd name="connsiteX2" fmla="*/ 211228 w 912044"/>
                  <a:gd name="connsiteY2" fmla="*/ 370269 h 408015"/>
                  <a:gd name="connsiteX3" fmla="*/ 696137 w 912044"/>
                  <a:gd name="connsiteY3" fmla="*/ 3122 h 408015"/>
                  <a:gd name="connsiteX4" fmla="*/ 613993 w 912044"/>
                  <a:gd name="connsiteY4" fmla="*/ 354209 h 408015"/>
                  <a:gd name="connsiteX5" fmla="*/ 731758 w 912044"/>
                  <a:gd name="connsiteY5" fmla="*/ 408015 h 408015"/>
                  <a:gd name="connsiteX6" fmla="*/ 651108 w 912044"/>
                  <a:gd name="connsiteY6" fmla="*/ 3120 h 408015"/>
                  <a:gd name="connsiteX7" fmla="*/ 187292 w 912044"/>
                  <a:gd name="connsiteY7" fmla="*/ 373375 h 408015"/>
                  <a:gd name="connsiteX8" fmla="*/ 72992 w 912044"/>
                  <a:gd name="connsiteY8" fmla="*/ 35556 h 408015"/>
                  <a:gd name="connsiteX0" fmla="*/ 95861 w 934913"/>
                  <a:gd name="connsiteY0" fmla="*/ 35556 h 408015"/>
                  <a:gd name="connsiteX1" fmla="*/ 130187 w 934913"/>
                  <a:gd name="connsiteY1" fmla="*/ 79322 h 408015"/>
                  <a:gd name="connsiteX2" fmla="*/ 234097 w 934913"/>
                  <a:gd name="connsiteY2" fmla="*/ 370269 h 408015"/>
                  <a:gd name="connsiteX3" fmla="*/ 719006 w 934913"/>
                  <a:gd name="connsiteY3" fmla="*/ 3122 h 408015"/>
                  <a:gd name="connsiteX4" fmla="*/ 636862 w 934913"/>
                  <a:gd name="connsiteY4" fmla="*/ 354209 h 408015"/>
                  <a:gd name="connsiteX5" fmla="*/ 754627 w 934913"/>
                  <a:gd name="connsiteY5" fmla="*/ 408015 h 408015"/>
                  <a:gd name="connsiteX6" fmla="*/ 673977 w 934913"/>
                  <a:gd name="connsiteY6" fmla="*/ 3120 h 408015"/>
                  <a:gd name="connsiteX7" fmla="*/ 210161 w 934913"/>
                  <a:gd name="connsiteY7" fmla="*/ 373375 h 408015"/>
                  <a:gd name="connsiteX8" fmla="*/ 95861 w 934913"/>
                  <a:gd name="connsiteY8" fmla="*/ 35556 h 408015"/>
                  <a:gd name="connsiteX0" fmla="*/ 128786 w 967838"/>
                  <a:gd name="connsiteY0" fmla="*/ 35556 h 408015"/>
                  <a:gd name="connsiteX1" fmla="*/ 163112 w 967838"/>
                  <a:gd name="connsiteY1" fmla="*/ 79322 h 408015"/>
                  <a:gd name="connsiteX2" fmla="*/ 267022 w 967838"/>
                  <a:gd name="connsiteY2" fmla="*/ 370269 h 408015"/>
                  <a:gd name="connsiteX3" fmla="*/ 751931 w 967838"/>
                  <a:gd name="connsiteY3" fmla="*/ 3122 h 408015"/>
                  <a:gd name="connsiteX4" fmla="*/ 669787 w 967838"/>
                  <a:gd name="connsiteY4" fmla="*/ 354209 h 408015"/>
                  <a:gd name="connsiteX5" fmla="*/ 787552 w 967838"/>
                  <a:gd name="connsiteY5" fmla="*/ 408015 h 408015"/>
                  <a:gd name="connsiteX6" fmla="*/ 706902 w 967838"/>
                  <a:gd name="connsiteY6" fmla="*/ 3120 h 408015"/>
                  <a:gd name="connsiteX7" fmla="*/ 243086 w 967838"/>
                  <a:gd name="connsiteY7" fmla="*/ 373375 h 408015"/>
                  <a:gd name="connsiteX8" fmla="*/ 128786 w 967838"/>
                  <a:gd name="connsiteY8" fmla="*/ 35556 h 408015"/>
                  <a:gd name="connsiteX0" fmla="*/ 100245 w 939297"/>
                  <a:gd name="connsiteY0" fmla="*/ 35556 h 408015"/>
                  <a:gd name="connsiteX1" fmla="*/ 134571 w 939297"/>
                  <a:gd name="connsiteY1" fmla="*/ 79322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9297" h="408015">
                    <a:moveTo>
                      <a:pt x="100245" y="35556"/>
                    </a:moveTo>
                    <a:cubicBezTo>
                      <a:pt x="114625" y="43120"/>
                      <a:pt x="70545" y="31618"/>
                      <a:pt x="106862" y="51613"/>
                    </a:cubicBezTo>
                    <a:cubicBezTo>
                      <a:pt x="-33466" y="158199"/>
                      <a:pt x="88391" y="327552"/>
                      <a:pt x="238481" y="370269"/>
                    </a:cubicBezTo>
                    <a:cubicBezTo>
                      <a:pt x="557663" y="393728"/>
                      <a:pt x="507902" y="68144"/>
                      <a:pt x="723390" y="3122"/>
                    </a:cubicBezTo>
                    <a:cubicBezTo>
                      <a:pt x="925763" y="76277"/>
                      <a:pt x="764454" y="315691"/>
                      <a:pt x="641246" y="354209"/>
                    </a:cubicBezTo>
                    <a:lnTo>
                      <a:pt x="759011" y="408015"/>
                    </a:lnTo>
                    <a:cubicBezTo>
                      <a:pt x="1071565" y="249959"/>
                      <a:pt x="933843" y="-32788"/>
                      <a:pt x="678361" y="3120"/>
                    </a:cubicBezTo>
                    <a:cubicBezTo>
                      <a:pt x="352883" y="45721"/>
                      <a:pt x="452907" y="357578"/>
                      <a:pt x="214545" y="373375"/>
                    </a:cubicBezTo>
                    <a:cubicBezTo>
                      <a:pt x="-23817" y="389172"/>
                      <a:pt x="-66009" y="91589"/>
                      <a:pt x="100245" y="3555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070C0"/>
                  </a:gs>
                  <a:gs pos="9000">
                    <a:srgbClr val="29C7FF"/>
                  </a:gs>
                  <a:gs pos="51000">
                    <a:srgbClr val="33CAFF"/>
                  </a:gs>
                  <a:gs pos="32000">
                    <a:srgbClr val="0070C0"/>
                  </a:gs>
                  <a:gs pos="97000">
                    <a:srgbClr val="005EA4"/>
                  </a:gs>
                  <a:gs pos="89000">
                    <a:srgbClr val="0070C0"/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1C2638">
                    <a:lumMod val="75000"/>
                    <a:lumOff val="25000"/>
                    <a:alpha val="77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44" name="Ovaal 43"/>
              <p:cNvSpPr/>
              <p:nvPr userDrawn="1"/>
            </p:nvSpPr>
            <p:spPr>
              <a:xfrm flipV="1">
                <a:off x="11012327" y="2951356"/>
                <a:ext cx="45720" cy="45720"/>
              </a:xfrm>
              <a:prstGeom prst="ellipse">
                <a:avLst/>
              </a:prstGeom>
              <a:solidFill>
                <a:srgbClr val="1D1D1B">
                  <a:lumMod val="50000"/>
                  <a:lumOff val="50000"/>
                  <a:alpha val="99000"/>
                </a:srgb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</p:grpSp>
        <p:grpSp>
          <p:nvGrpSpPr>
            <p:cNvPr id="15" name="Instruction Image Cropping"/>
            <p:cNvGrpSpPr/>
            <p:nvPr/>
          </p:nvGrpSpPr>
          <p:grpSpPr>
            <a:xfrm>
              <a:off x="12346582" y="-5444"/>
              <a:ext cx="2733484" cy="6868888"/>
              <a:chOff x="12346582" y="-5444"/>
              <a:chExt cx="2733484" cy="6868888"/>
            </a:xfrm>
          </p:grpSpPr>
          <p:grpSp>
            <p:nvGrpSpPr>
              <p:cNvPr id="16" name="bijsnijden"/>
              <p:cNvGrpSpPr/>
              <p:nvPr userDrawn="1"/>
            </p:nvGrpSpPr>
            <p:grpSpPr>
              <a:xfrm>
                <a:off x="12346582" y="5717305"/>
                <a:ext cx="779464" cy="828260"/>
                <a:chOff x="13143038" y="5655940"/>
                <a:chExt cx="779464" cy="828260"/>
              </a:xfrm>
            </p:grpSpPr>
            <p:grpSp>
              <p:nvGrpSpPr>
                <p:cNvPr id="33" name="Groep 32"/>
                <p:cNvGrpSpPr/>
                <p:nvPr userDrawn="1"/>
              </p:nvGrpSpPr>
              <p:grpSpPr>
                <a:xfrm>
                  <a:off x="13284702" y="5655940"/>
                  <a:ext cx="518384" cy="468745"/>
                  <a:chOff x="13352037" y="5715656"/>
                  <a:chExt cx="383714" cy="346970"/>
                </a:xfrm>
              </p:grpSpPr>
              <p:sp>
                <p:nvSpPr>
                  <p:cNvPr id="36" name="Rechthoek 35"/>
                  <p:cNvSpPr/>
                  <p:nvPr userDrawn="1"/>
                </p:nvSpPr>
                <p:spPr>
                  <a:xfrm>
                    <a:off x="13377881" y="5717160"/>
                    <a:ext cx="324866" cy="270269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pic>
                <p:nvPicPr>
                  <p:cNvPr id="37" name="Afbeelding 36"/>
                  <p:cNvPicPr>
                    <a:picLocks noChangeAspect="1"/>
                  </p:cNvPicPr>
                  <p:nvPr userDrawn="1"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15865"/>
                  <a:stretch/>
                </p:blipFill>
                <p:spPr>
                  <a:xfrm>
                    <a:off x="13352037" y="5715656"/>
                    <a:ext cx="231884" cy="275611"/>
                  </a:xfrm>
                  <a:prstGeom prst="rect">
                    <a:avLst/>
                  </a:prstGeom>
                  <a:ln w="9525">
                    <a:solidFill>
                      <a:schemeClr val="bg1">
                        <a:lumMod val="50000"/>
                      </a:schemeClr>
                    </a:solidFill>
                  </a:ln>
                </p:spPr>
              </p:pic>
              <p:sp>
                <p:nvSpPr>
                  <p:cNvPr id="38" name="L-vorm 37"/>
                  <p:cNvSpPr/>
                  <p:nvPr userDrawn="1"/>
                </p:nvSpPr>
                <p:spPr>
                  <a:xfrm rot="5400000">
                    <a:off x="13595231" y="5922107"/>
                    <a:ext cx="129209" cy="151830"/>
                  </a:xfrm>
                  <a:prstGeom prst="corner">
                    <a:avLst>
                      <a:gd name="adj1" fmla="val 14726"/>
                      <a:gd name="adj2" fmla="val 14726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39" name="L-vorm 38"/>
                  <p:cNvSpPr/>
                  <p:nvPr userDrawn="1"/>
                </p:nvSpPr>
                <p:spPr>
                  <a:xfrm rot="5400000" flipH="1" flipV="1">
                    <a:off x="13571296" y="5896455"/>
                    <a:ext cx="129209" cy="151830"/>
                  </a:xfrm>
                  <a:prstGeom prst="corner">
                    <a:avLst>
                      <a:gd name="adj1" fmla="val 14726"/>
                      <a:gd name="adj2" fmla="val 14726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34" name="Tekstvak 76"/>
                <p:cNvSpPr txBox="1"/>
                <p:nvPr userDrawn="1"/>
              </p:nvSpPr>
              <p:spPr>
                <a:xfrm>
                  <a:off x="13143038" y="6165304"/>
                  <a:ext cx="779464" cy="2616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050" b="1" i="0" u="none" strike="noStrike" kern="0" cap="none" spc="0" normalizeH="0" baseline="0" dirty="0">
                      <a:ln>
                        <a:noFill/>
                      </a:ln>
                      <a:effectLst>
                        <a:outerShdw blurRad="25400" algn="ctr" rotWithShape="0">
                          <a:prstClr val="white"/>
                        </a:outerShdw>
                      </a:effectLst>
                      <a:uLnTx/>
                      <a:uFillTx/>
                      <a:latin typeface="+mj-lt"/>
                      <a:cs typeface="Segoe UI Light" panose="020B0502040204020203" pitchFamily="34" charset="0"/>
                    </a:rPr>
                    <a:t>Bijsnijden</a:t>
                  </a:r>
                </a:p>
              </p:txBody>
            </p:sp>
            <p:sp>
              <p:nvSpPr>
                <p:cNvPr id="35" name="Rechthoekige driehoek 34"/>
                <p:cNvSpPr/>
                <p:nvPr userDrawn="1"/>
              </p:nvSpPr>
              <p:spPr>
                <a:xfrm rot="18900000">
                  <a:off x="13499178" y="6417015"/>
                  <a:ext cx="67185" cy="67185"/>
                </a:xfrm>
                <a:prstGeom prst="rt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17" name="Rechthoek 16"/>
              <p:cNvSpPr/>
              <p:nvPr/>
            </p:nvSpPr>
            <p:spPr>
              <a:xfrm>
                <a:off x="12483705" y="-5444"/>
                <a:ext cx="2584447" cy="28846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>
                  <a:lnSpc>
                    <a:spcPct val="80000"/>
                  </a:lnSpc>
                </a:pPr>
                <a:r>
                  <a:rPr lang="nl-NL" sz="1600" b="1" kern="0" dirty="0">
                    <a:solidFill>
                      <a:schemeClr val="tx2"/>
                    </a:solidFill>
                    <a:latin typeface="+mj-lt"/>
                    <a:cs typeface="Segoe UI Light" panose="020B0502040204020203" pitchFamily="34" charset="0"/>
                  </a:rPr>
                  <a:t>INSERT VIDEO</a:t>
                </a:r>
              </a:p>
            </p:txBody>
          </p:sp>
          <p:sp>
            <p:nvSpPr>
              <p:cNvPr id="18" name="Tekstvak 33"/>
              <p:cNvSpPr txBox="1"/>
              <p:nvPr/>
            </p:nvSpPr>
            <p:spPr>
              <a:xfrm>
                <a:off x="12483705" y="974289"/>
                <a:ext cx="2584447" cy="22459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Klik op het icoon om een video</a:t>
                </a:r>
                <a:br>
                  <a:rPr lang="nl-NL" sz="1200" kern="0" dirty="0">
                    <a:latin typeface="+mj-lt"/>
                    <a:cs typeface="Segoe UI Light" panose="020B0502040204020203" pitchFamily="34" charset="0"/>
                  </a:rPr>
                </a:b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in te voegen</a:t>
                </a:r>
              </a:p>
            </p:txBody>
          </p:sp>
          <p:sp>
            <p:nvSpPr>
              <p:cNvPr id="19" name="Tekstvak 33"/>
              <p:cNvSpPr txBox="1"/>
              <p:nvPr/>
            </p:nvSpPr>
            <p:spPr>
              <a:xfrm>
                <a:off x="12479311" y="3056156"/>
                <a:ext cx="2592287" cy="44485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Selecteer de video die u wilt invoegen en klik op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‘Invoegen’</a:t>
                </a:r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2483705" y="491007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1</a:t>
                </a:r>
              </a:p>
            </p:txBody>
          </p:sp>
          <p:sp>
            <p:nvSpPr>
              <p:cNvPr id="21" name="Ovaal 20"/>
              <p:cNvSpPr/>
              <p:nvPr/>
            </p:nvSpPr>
            <p:spPr>
              <a:xfrm>
                <a:off x="12488780" y="2499796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2</a:t>
                </a:r>
              </a:p>
            </p:txBody>
          </p:sp>
          <p:cxnSp>
            <p:nvCxnSpPr>
              <p:cNvPr id="22" name="Rechte verbindingslijn 21"/>
              <p:cNvCxnSpPr/>
              <p:nvPr/>
            </p:nvCxnSpPr>
            <p:spPr>
              <a:xfrm>
                <a:off x="12487778" y="283020"/>
                <a:ext cx="25922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23" name="Rechte verbindingslijn 22"/>
              <p:cNvCxnSpPr/>
              <p:nvPr/>
            </p:nvCxnSpPr>
            <p:spPr>
              <a:xfrm>
                <a:off x="12479311" y="2303362"/>
                <a:ext cx="25922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24" name="Rechte verbindingslijn 23"/>
              <p:cNvCxnSpPr/>
              <p:nvPr/>
            </p:nvCxnSpPr>
            <p:spPr>
              <a:xfrm>
                <a:off x="12470972" y="4334476"/>
                <a:ext cx="2608001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5" name="Tekstvak 33"/>
              <p:cNvSpPr txBox="1"/>
              <p:nvPr/>
            </p:nvSpPr>
            <p:spPr>
              <a:xfrm>
                <a:off x="12479311" y="5017802"/>
                <a:ext cx="2588841" cy="40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Als u de video wilt schalen of verslepen, ga naar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‘Hulpmiddelen voor video’ </a:t>
                </a:r>
                <a:b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</a:b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en klik op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‘Bijsnijden’ </a:t>
                </a:r>
              </a:p>
            </p:txBody>
          </p:sp>
          <p:sp>
            <p:nvSpPr>
              <p:cNvPr id="26" name="Ovaal 25"/>
              <p:cNvSpPr/>
              <p:nvPr/>
            </p:nvSpPr>
            <p:spPr>
              <a:xfrm>
                <a:off x="12488779" y="4532940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3</a:t>
                </a:r>
              </a:p>
            </p:txBody>
          </p:sp>
          <p:cxnSp>
            <p:nvCxnSpPr>
              <p:cNvPr id="27" name="Rechte verbindingslijn 26"/>
              <p:cNvCxnSpPr/>
              <p:nvPr/>
            </p:nvCxnSpPr>
            <p:spPr>
              <a:xfrm>
                <a:off x="12470972" y="6863444"/>
                <a:ext cx="2608001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grpSp>
            <p:nvGrpSpPr>
              <p:cNvPr id="28" name="Groep 27"/>
              <p:cNvGrpSpPr/>
              <p:nvPr/>
            </p:nvGrpSpPr>
            <p:grpSpPr>
              <a:xfrm>
                <a:off x="12483705" y="3745117"/>
                <a:ext cx="1114138" cy="297656"/>
                <a:chOff x="13560784" y="3471416"/>
                <a:chExt cx="1114138" cy="297656"/>
              </a:xfrm>
            </p:grpSpPr>
            <p:sp>
              <p:nvSpPr>
                <p:cNvPr id="29" name="Afgeronde rechthoek 28"/>
                <p:cNvSpPr/>
                <p:nvPr/>
              </p:nvSpPr>
              <p:spPr>
                <a:xfrm>
                  <a:off x="13560784" y="3471416"/>
                  <a:ext cx="1114138" cy="297656"/>
                </a:xfrm>
                <a:prstGeom prst="roundRect">
                  <a:avLst/>
                </a:prstGeom>
                <a:gradFill flip="none" rotWithShape="1">
                  <a:gsLst>
                    <a:gs pos="4000">
                      <a:srgbClr val="00B0F0"/>
                    </a:gs>
                    <a:gs pos="0">
                      <a:srgbClr val="0070C0"/>
                    </a:gs>
                    <a:gs pos="100000">
                      <a:srgbClr val="0070C0"/>
                    </a:gs>
                    <a:gs pos="12000">
                      <a:srgbClr val="D1EAFF"/>
                    </a:gs>
                    <a:gs pos="96000">
                      <a:srgbClr val="00B0F0"/>
                    </a:gs>
                    <a:gs pos="89000">
                      <a:srgbClr val="DDF4FF"/>
                    </a:gs>
                    <a:gs pos="43000">
                      <a:srgbClr val="D1EAFF"/>
                    </a:gs>
                    <a:gs pos="51000">
                      <a:srgbClr val="DDF4FF"/>
                    </a:gs>
                  </a:gsLst>
                  <a:lin ang="16200000" scaled="1"/>
                  <a:tileRect/>
                </a:gradFill>
                <a:ln w="63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</a:endParaRPr>
                </a:p>
              </p:txBody>
            </p:sp>
            <p:sp>
              <p:nvSpPr>
                <p:cNvPr id="30" name="Tekstvak 81"/>
                <p:cNvSpPr txBox="1"/>
                <p:nvPr/>
              </p:nvSpPr>
              <p:spPr>
                <a:xfrm>
                  <a:off x="13573594" y="3501896"/>
                  <a:ext cx="888311" cy="2462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nl-NL"/>
                  </a:defPPr>
                  <a:lvl1pPr marR="0" lvl="0" indent="0" algn="ctr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kumimoji="0" sz="900" i="0" u="none" strike="noStrike" kern="0" cap="none" spc="0" normalizeH="0" baseline="0">
                      <a:ln>
                        <a:noFill/>
                      </a:ln>
                      <a:effectLst>
                        <a:outerShdw blurRad="25400" algn="ctr" rotWithShape="0">
                          <a:prstClr val="white"/>
                        </a:outerShdw>
                      </a:effectLst>
                      <a:uLnTx/>
                      <a:uFillTx/>
                      <a:latin typeface="Segoe UI Light" panose="020B0502040204020203" pitchFamily="34" charset="0"/>
                      <a:cs typeface="Segoe UI Light" panose="020B0502040204020203" pitchFamily="34" charset="0"/>
                    </a:defRPr>
                  </a:lvl1pPr>
                  <a:lvl2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2pPr>
                  <a:lvl3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3pPr>
                  <a:lvl4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4pPr>
                  <a:lvl5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5pPr>
                  <a:lvl6pPr>
                    <a:defRPr>
                      <a:latin typeface="Arial" charset="0"/>
                      <a:cs typeface="Arial" charset="0"/>
                    </a:defRPr>
                  </a:lvl6pPr>
                  <a:lvl7pPr>
                    <a:defRPr>
                      <a:latin typeface="Arial" charset="0"/>
                      <a:cs typeface="Arial" charset="0"/>
                    </a:defRPr>
                  </a:lvl7pPr>
                  <a:lvl8pPr>
                    <a:defRPr>
                      <a:latin typeface="Arial" charset="0"/>
                      <a:cs typeface="Arial" charset="0"/>
                    </a:defRPr>
                  </a:lvl8pPr>
                  <a:lvl9pPr>
                    <a:defRPr>
                      <a:latin typeface="Arial" charset="0"/>
                      <a:cs typeface="Arial" charset="0"/>
                    </a:defRPr>
                  </a:lvl9pPr>
                </a:lstStyle>
                <a:p>
                  <a:r>
                    <a:rPr lang="nl-NL" sz="1000" dirty="0">
                      <a:latin typeface="+mj-lt"/>
                    </a:rPr>
                    <a:t>Invoegen</a:t>
                  </a:r>
                </a:p>
              </p:txBody>
            </p:sp>
            <p:cxnSp>
              <p:nvCxnSpPr>
                <p:cNvPr id="31" name="Rechte verbindingslijn 30"/>
                <p:cNvCxnSpPr/>
                <p:nvPr/>
              </p:nvCxnSpPr>
              <p:spPr>
                <a:xfrm>
                  <a:off x="14461905" y="3507058"/>
                  <a:ext cx="0" cy="22443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Gelijkbenige driehoek 31"/>
                <p:cNvSpPr/>
                <p:nvPr/>
              </p:nvSpPr>
              <p:spPr>
                <a:xfrm rot="10800000">
                  <a:off x="14518584" y="3600521"/>
                  <a:ext cx="105309" cy="57157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dirty="0">
                    <a:latin typeface="+mj-lt"/>
                  </a:endParaRPr>
                </a:p>
              </p:txBody>
            </p:sp>
          </p:grpSp>
        </p:grpSp>
      </p:grpSp>
      <p:sp>
        <p:nvSpPr>
          <p:cNvPr id="51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172993495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et tekstoptie (lee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Custom met tekstoptie (leeg)</a:t>
            </a:r>
          </a:p>
        </p:txBody>
      </p:sp>
      <p:sp>
        <p:nvSpPr>
          <p:cNvPr id="14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>
            <a:lvl8pPr>
              <a:defRPr sz="1100"/>
            </a:lvl8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9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8513631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2648884-BC5B-4FC6-8DEE-05233EBC41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2472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Alleen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3" descr="Info-Support-30cm-300DPI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600" y="6477000"/>
            <a:ext cx="1422400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81407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Mastertitelformat bearbeiten</a:t>
            </a:r>
            <a:endParaRPr lang="de-CH" noProof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Mastertextformat bearbeiten</a:t>
            </a:r>
          </a:p>
          <a:p>
            <a:pPr lvl="1"/>
            <a:r>
              <a:rPr lang="en-US" noProof="0" smtClean="0"/>
              <a:t>Zweite Ebene</a:t>
            </a:r>
          </a:p>
          <a:p>
            <a:pPr lvl="2"/>
            <a:r>
              <a:rPr lang="en-US" noProof="0" smtClean="0"/>
              <a:t>Dritte Ebene</a:t>
            </a:r>
          </a:p>
          <a:p>
            <a:pPr lvl="3"/>
            <a:r>
              <a:rPr lang="en-US" noProof="0" smtClean="0"/>
              <a:t>Vierte Ebene</a:t>
            </a:r>
          </a:p>
          <a:p>
            <a:pPr lvl="4"/>
            <a:r>
              <a:rPr lang="en-US" noProof="0" smtClean="0"/>
              <a:t>Fünfte Ebene</a:t>
            </a:r>
            <a:endParaRPr lang="de-CH" noProof="0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528000" y="108000"/>
            <a:ext cx="10564800" cy="216000"/>
          </a:xfrm>
        </p:spPr>
        <p:txBody>
          <a:bodyPr>
            <a:normAutofit/>
          </a:bodyPr>
          <a:lstStyle>
            <a:lvl1pPr>
              <a:buNone/>
              <a:defRPr sz="1600">
                <a:solidFill>
                  <a:srgbClr val="B0B1B3"/>
                </a:solidFill>
              </a:defRPr>
            </a:lvl1pPr>
          </a:lstStyle>
          <a:p>
            <a:pPr lvl="0"/>
            <a:r>
              <a:rPr lang="en-US" noProof="0" smtClean="0"/>
              <a:t>Mastertextformat bearbeiten</a:t>
            </a:r>
          </a:p>
        </p:txBody>
      </p:sp>
      <p:sp>
        <p:nvSpPr>
          <p:cNvPr id="5" name="Datumsplatzhalter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93764B-DD59-CD42-90CC-287F34B6DC9B}" type="datetime1">
              <a:rPr lang="de-CH" smtClean="0"/>
              <a:t>16.03.2017</a:t>
            </a:fld>
            <a:endParaRPr lang="de-CH"/>
          </a:p>
        </p:txBody>
      </p:sp>
      <p:sp>
        <p:nvSpPr>
          <p:cNvPr id="6" name="Fußzeilenplatzhalter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7" name="Foliennummernplatzhalter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26A5F2-8012-D043-B9D8-18053BF76DCD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4899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Title document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A15A43-B8E9-4F71-B44B-2B143CB2C1E0}" type="slidenum">
              <a:rPr lang="nl-NL"/>
              <a:pPr>
                <a:defRPr/>
              </a:pPr>
              <a:t>‹#›</a:t>
            </a:fld>
            <a:endParaRPr lang="nl-NL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1252118-903B-43EA-B49F-2BE7E1F7E71A}" type="datetime1">
              <a:rPr lang="nl-NL"/>
              <a:pPr>
                <a:defRPr/>
              </a:pPr>
              <a:t>16-3-2017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05844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chte verbindingslijn 3"/>
          <p:cNvCxnSpPr/>
          <p:nvPr/>
        </p:nvCxnSpPr>
        <p:spPr>
          <a:xfrm>
            <a:off x="0" y="64008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ctr"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EFEDD0BD-0A8C-4AA8-B58A-5D7B66ADA2EB}" type="slidenum">
              <a:rPr lang="nl-NL"/>
              <a:pPr>
                <a:defRPr/>
              </a:pPr>
              <a:t>‹#›</a:t>
            </a:fld>
            <a:endParaRPr lang="nl-NL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981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Outro</a:t>
            </a:r>
          </a:p>
        </p:txBody>
      </p:sp>
      <p:pic>
        <p:nvPicPr>
          <p:cNvPr id="8" name="Tijdelijke aanduiding voor afbeelding 1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24762" y="1785"/>
            <a:ext cx="7967233" cy="685443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91836" y="-1810305"/>
            <a:ext cx="6633023" cy="5730737"/>
          </a:xfrm>
          <a:prstGeom prst="rect">
            <a:avLst/>
          </a:prstGeom>
        </p:spPr>
      </p:pic>
      <p:sp>
        <p:nvSpPr>
          <p:cNvPr id="11" name="Stoom"/>
          <p:cNvSpPr/>
          <p:nvPr userDrawn="1"/>
        </p:nvSpPr>
        <p:spPr>
          <a:xfrm rot="5400000">
            <a:off x="8106303" y="3328440"/>
            <a:ext cx="2117567" cy="2348612"/>
          </a:xfrm>
          <a:prstGeom prst="cloudCallout">
            <a:avLst>
              <a:gd name="adj1" fmla="val 47503"/>
              <a:gd name="adj2" fmla="val 68985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3" name="STOOM"/>
          <p:cNvSpPr/>
          <p:nvPr userDrawn="1"/>
        </p:nvSpPr>
        <p:spPr>
          <a:xfrm>
            <a:off x="8209329" y="3470476"/>
            <a:ext cx="1808808" cy="2189610"/>
          </a:xfrm>
          <a:prstGeom prst="cloudCallout">
            <a:avLst>
              <a:gd name="adj1" fmla="val -41886"/>
              <a:gd name="adj2" fmla="val -58370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5" name="STOOM"/>
          <p:cNvSpPr/>
          <p:nvPr userDrawn="1"/>
        </p:nvSpPr>
        <p:spPr>
          <a:xfrm rot="16200000">
            <a:off x="8361650" y="3401987"/>
            <a:ext cx="1808808" cy="2189610"/>
          </a:xfrm>
          <a:prstGeom prst="cloudCallout">
            <a:avLst>
              <a:gd name="adj1" fmla="val 52851"/>
              <a:gd name="adj2" fmla="val 67718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6" name="Stoom"/>
          <p:cNvSpPr/>
          <p:nvPr userDrawn="1"/>
        </p:nvSpPr>
        <p:spPr>
          <a:xfrm>
            <a:off x="8186551" y="3176119"/>
            <a:ext cx="2117567" cy="2348612"/>
          </a:xfrm>
          <a:prstGeom prst="cloudCallout">
            <a:avLst>
              <a:gd name="adj1" fmla="val 65486"/>
              <a:gd name="adj2" fmla="val 53582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7" name="Stoom"/>
          <p:cNvSpPr/>
          <p:nvPr userDrawn="1"/>
        </p:nvSpPr>
        <p:spPr>
          <a:xfrm rot="5400000">
            <a:off x="8101354" y="3176119"/>
            <a:ext cx="2117567" cy="2348612"/>
          </a:xfrm>
          <a:prstGeom prst="cloudCallout">
            <a:avLst>
              <a:gd name="adj1" fmla="val 47503"/>
              <a:gd name="adj2" fmla="val 68985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8" name="STOOM"/>
          <p:cNvSpPr/>
          <p:nvPr userDrawn="1"/>
        </p:nvSpPr>
        <p:spPr>
          <a:xfrm>
            <a:off x="8204381" y="3318156"/>
            <a:ext cx="1808808" cy="2189610"/>
          </a:xfrm>
          <a:prstGeom prst="cloudCallout">
            <a:avLst>
              <a:gd name="adj1" fmla="val -41886"/>
              <a:gd name="adj2" fmla="val -58370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9" name="STOOM"/>
          <p:cNvSpPr/>
          <p:nvPr userDrawn="1"/>
        </p:nvSpPr>
        <p:spPr>
          <a:xfrm rot="16200000">
            <a:off x="8356701" y="3249666"/>
            <a:ext cx="1808808" cy="2189610"/>
          </a:xfrm>
          <a:prstGeom prst="cloudCallout">
            <a:avLst>
              <a:gd name="adj1" fmla="val 52851"/>
              <a:gd name="adj2" fmla="val 67718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20" name="Stoom"/>
          <p:cNvSpPr/>
          <p:nvPr userDrawn="1"/>
        </p:nvSpPr>
        <p:spPr>
          <a:xfrm>
            <a:off x="8181603" y="3023798"/>
            <a:ext cx="2117567" cy="2348612"/>
          </a:xfrm>
          <a:prstGeom prst="cloudCallout">
            <a:avLst>
              <a:gd name="adj1" fmla="val 65486"/>
              <a:gd name="adj2" fmla="val 53582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pic>
        <p:nvPicPr>
          <p:cNvPr id="21" name="Tijdelijke aanduiding voor afbeelding 14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24762" y="2781265"/>
            <a:ext cx="7967233" cy="407495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88900"/>
          </a:effectLst>
        </p:spPr>
      </p:pic>
      <p:pic>
        <p:nvPicPr>
          <p:cNvPr id="22" name="Afbeelding 21" descr="Info-Support-30cm-300DPI.png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8423988" y="3540443"/>
            <a:ext cx="1621712" cy="540570"/>
          </a:xfrm>
          <a:prstGeom prst="rect">
            <a:avLst/>
          </a:prstGeom>
        </p:spPr>
      </p:pic>
      <p:grpSp>
        <p:nvGrpSpPr>
          <p:cNvPr id="25" name="Groep 24"/>
          <p:cNvGrpSpPr/>
          <p:nvPr userDrawn="1"/>
        </p:nvGrpSpPr>
        <p:grpSpPr>
          <a:xfrm>
            <a:off x="-941" y="-25400"/>
            <a:ext cx="12211991" cy="6896100"/>
            <a:chOff x="-941" y="-19050"/>
            <a:chExt cx="12211991" cy="6896100"/>
          </a:xfrm>
        </p:grpSpPr>
        <p:sp>
          <p:nvSpPr>
            <p:cNvPr id="26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27" name="Vrije vorm 26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3333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" name="Vrije vorm 27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" name="Vrije vorm 28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4" name="Tijdelijke aanduiding voor tekst 10"/>
          <p:cNvSpPr txBox="1">
            <a:spLocks/>
          </p:cNvSpPr>
          <p:nvPr userDrawn="1"/>
        </p:nvSpPr>
        <p:spPr>
          <a:xfrm>
            <a:off x="982663" y="3122328"/>
            <a:ext cx="10226673" cy="6133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nl-NL" sz="3600" b="1" dirty="0">
                <a:latin typeface="+mj-lt"/>
              </a:rPr>
              <a:t>Vragen? </a:t>
            </a:r>
          </a:p>
        </p:txBody>
      </p:sp>
    </p:spTree>
    <p:extLst>
      <p:ext uri="{BB962C8B-B14F-4D97-AF65-F5344CB8AC3E}">
        <p14:creationId xmlns:p14="http://schemas.microsoft.com/office/powerpoint/2010/main" val="10582182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-4.07407E-6 L -0.49883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4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xit" presetSubtype="1" repeatCount="9900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6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5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9900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6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" presetClass="exit" presetSubtype="1" repeatCount="99000" ac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7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99000" ac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Rot by="21600000">
                                      <p:cBhvr>
                                        <p:cTn id="21" dur="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2" presetClass="exit" presetSubtype="1" repeatCount="99000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6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6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99000" ac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27" dur="6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" presetClass="exit" presetSubtype="1" repeatCount="99000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8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7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99000" ac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33" dur="8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2" presetClass="exit" presetSubtype="1" repeatCount="99000" ac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7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99000" accel="10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-21600000">
                                      <p:cBhvr>
                                        <p:cTn id="39" dur="7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2" presetClass="exit" presetSubtype="1" repeatCount="9900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7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99000" ac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45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2" presetClass="exit" presetSubtype="1" repeatCount="99000" ac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5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99000" accel="10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Rot by="-21600000">
                                      <p:cBhvr>
                                        <p:cTn id="51" dur="5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2" presetClass="exit" presetSubtype="1" repeatCount="99000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8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8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8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8" presetClass="emph" presetSubtype="0" repeatCount="99000" ac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7" dur="8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4" grpId="0"/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ep 2"/>
          <p:cNvGrpSpPr/>
          <p:nvPr userDrawn="1"/>
        </p:nvGrpSpPr>
        <p:grpSpPr>
          <a:xfrm>
            <a:off x="-941" y="-19050"/>
            <a:ext cx="12211991" cy="6896100"/>
            <a:chOff x="-941" y="-19050"/>
            <a:chExt cx="12211991" cy="6896100"/>
          </a:xfrm>
        </p:grpSpPr>
        <p:sp>
          <p:nvSpPr>
            <p:cNvPr id="7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rgbClr val="0078C9"/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12" name="Vrije vorm 11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00539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" name="Vrije vorm 12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rgbClr val="00539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Vrije vorm 13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rgbClr val="00539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Hoofdstukslide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Info Support | Solid Innovator</a:t>
            </a:r>
            <a:endParaRPr lang="nl-NL" dirty="0"/>
          </a:p>
        </p:txBody>
      </p:sp>
      <p:pic>
        <p:nvPicPr>
          <p:cNvPr id="15" name="Afbeelding 14" descr="Info-Support-30cm-300DPI.png"/>
          <p:cNvPicPr>
            <a:picLocks noChangeAspect="1"/>
          </p:cNvPicPr>
          <p:nvPr userDrawn="1"/>
        </p:nvPicPr>
        <p:blipFill>
          <a:blip r:embed="rId2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731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hoofdstu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ep 6"/>
          <p:cNvGrpSpPr/>
          <p:nvPr userDrawn="1"/>
        </p:nvGrpSpPr>
        <p:grpSpPr>
          <a:xfrm>
            <a:off x="-941" y="0"/>
            <a:ext cx="12211991" cy="6896100"/>
            <a:chOff x="-941" y="-19050"/>
            <a:chExt cx="12211991" cy="6896100"/>
          </a:xfrm>
        </p:grpSpPr>
        <p:sp>
          <p:nvSpPr>
            <p:cNvPr id="8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9" name="Vrije vorm 8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" name="Vrije vorm 9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lumMod val="40000"/>
                <a:lumOff val="6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" name="Vrije vorm 14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Sub-hoofdstukslide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Info Support | Solid Innovator</a:t>
            </a:r>
            <a:endParaRPr lang="nl-NL" dirty="0"/>
          </a:p>
        </p:txBody>
      </p:sp>
      <p:pic>
        <p:nvPicPr>
          <p:cNvPr id="11" name="Afbeelding 10" descr="Info-Support-30cm-300DPI.png"/>
          <p:cNvPicPr>
            <a:picLocks noChangeAspect="1"/>
          </p:cNvPicPr>
          <p:nvPr userDrawn="1"/>
        </p:nvPicPr>
        <p:blipFill>
          <a:blip r:embed="rId2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997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% tekst / 3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7137600" cy="4568825"/>
          </a:xfrm>
        </p:spPr>
        <p:txBody>
          <a:bodyPr vert="horz" lIns="0" rIns="36000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8128200" y="720002"/>
            <a:ext cx="40638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71376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70%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30%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  <p:grpSp>
        <p:nvGrpSpPr>
          <p:cNvPr id="65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66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84" name="Groep 83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87" name="Rechthoek 86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88" name="Afbeelding 87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89" name="L-vorm 88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0" name="L-vorm 89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85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86" name="Rechthoekige driehoek 85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67" name="Rechthoek 66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68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69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70" name="Ovaal 69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71" name="Ovaal 70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72" name="Rechte verbindingslijn 71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73" name="Rechte verbindingslijn 72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74" name="Rechte verbindingslijn 73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75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76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77" name="Ovaal 76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78" name="Rechte verbindingslijn 77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79" name="Groep 78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80" name="Afgeronde rechthoek 79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81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82" name="Rechte verbindingslijn 81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Gelijkbenige driehoek 82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04253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% tekst / 5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720002"/>
            <a:ext cx="60960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 anchorCtr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icoon </a:t>
            </a:r>
            <a:br>
              <a:rPr lang="nl-NL" dirty="0"/>
            </a:br>
            <a:r>
              <a:rPr lang="nl-NL" dirty="0"/>
              <a:t>om een video toe te voegen</a:t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dirty="0"/>
              <a:t>Problemen? Lees de instructievelden door aan </a:t>
            </a:r>
            <a:br>
              <a:rPr lang="nl-NL" dirty="0"/>
            </a:br>
            <a:r>
              <a:rPr lang="nl-NL" dirty="0"/>
              <a:t>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50%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50%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3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2" name="Groep 31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5" name="Rechthoek 34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6" name="Afbeelding 35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7" name="L-vorm 36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8" name="L-vorm 37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3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4" name="Rechthoekige driehoek 33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3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4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5" name="Ovaal 24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6" name="Rechte verbindingslijn 25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7" name="Groep 26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8" name="Afgeronde rechthoek 27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9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0" name="Rechte verbindingslijn 29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Gelijkbenige driehoek 30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pic>
        <p:nvPicPr>
          <p:cNvPr id="39" name="Afbeelding 38" descr="Info-Support-30cm-300DPI.png"/>
          <p:cNvPicPr>
            <a:picLocks noChangeAspect="1"/>
          </p:cNvPicPr>
          <p:nvPr userDrawn="1"/>
        </p:nvPicPr>
        <p:blipFill>
          <a:blip r:embed="rId4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  <p:sp>
        <p:nvSpPr>
          <p:cNvPr id="40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888969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% tekst / 50% (software)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6" r="12156"/>
          <a:stretch/>
        </p:blipFill>
        <p:spPr>
          <a:xfrm>
            <a:off x="6096000" y="720001"/>
            <a:ext cx="6095999" cy="5474424"/>
          </a:xfrm>
          <a:prstGeom prst="rect">
            <a:avLst/>
          </a:prstGeom>
        </p:spPr>
      </p:pic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279874" y="2120732"/>
            <a:ext cx="3810401" cy="2387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/>
          </p:nvPr>
        </p:nvSpPr>
        <p:spPr>
          <a:xfrm>
            <a:off x="7276043" y="2117558"/>
            <a:ext cx="3818062" cy="2392530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nl-NL"/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50%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50% (software)foto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147503636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% tekst / 7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3073800" cy="4568825"/>
          </a:xfrm>
        </p:spPr>
        <p:txBody>
          <a:bodyPr vert="horz" lIns="0" rIns="360000"/>
          <a:lstStyle>
            <a:lvl2pPr>
              <a:spcBef>
                <a:spcPts val="300"/>
              </a:spcBef>
              <a:spcAft>
                <a:spcPts val="300"/>
              </a:spcAft>
              <a:defRPr/>
            </a:lvl2pPr>
            <a:lvl3pPr>
              <a:spcBef>
                <a:spcPts val="300"/>
              </a:spcBef>
              <a:spcAft>
                <a:spcPts val="300"/>
              </a:spcAft>
              <a:defRPr/>
            </a:lvl3pPr>
            <a:lvl4pPr>
              <a:spcBef>
                <a:spcPts val="300"/>
              </a:spcBef>
              <a:spcAft>
                <a:spcPts val="300"/>
              </a:spcAft>
              <a:defRPr/>
            </a:lvl4pPr>
            <a:lvl5pPr>
              <a:spcBef>
                <a:spcPts val="300"/>
              </a:spcBef>
              <a:spcAft>
                <a:spcPts val="300"/>
              </a:spcAft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4064400" y="720002"/>
            <a:ext cx="81276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30738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30%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70%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3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2" name="Groep 31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5" name="Rechthoek 34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6" name="Afbeelding 35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7" name="L-vorm 36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8" name="L-vorm 37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3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4" name="Rechthoekige driehoek 33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3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4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5" name="Ovaal 24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6" name="Rechte verbindingslijn 25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7" name="Groep 26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8" name="Afgeronde rechthoek 27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9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0" name="Rechte verbindingslijn 29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Gelijkbenige driehoek 30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sp>
        <p:nvSpPr>
          <p:cNvPr id="39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6720225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720002"/>
            <a:ext cx="121920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100%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grpSp>
        <p:nvGrpSpPr>
          <p:cNvPr id="10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3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1" name="Groep 30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4" name="Rechthoek 33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5" name="Afbeelding 34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6" name="L-vorm 35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7" name="L-vorm 36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2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3" name="Rechthoekige driehoek 32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4" name="Rechthoek 13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5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7" name="Ovaal 16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19" name="Rechte verbindingslijn 18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2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3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4" name="Ovaal 23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5" name="Rechte verbindingslijn 24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6" name="Groep 25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7" name="Afgeronde rechthoek 26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8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29" name="Rechte verbindingslijn 28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Gelijkbenige driehoek 29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sp>
        <p:nvSpPr>
          <p:cNvPr id="38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300377130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ep 31"/>
          <p:cNvGrpSpPr/>
          <p:nvPr userDrawn="1"/>
        </p:nvGrpSpPr>
        <p:grpSpPr>
          <a:xfrm>
            <a:off x="-1" y="-19050"/>
            <a:ext cx="12230101" cy="6896100"/>
            <a:chOff x="-941" y="-19050"/>
            <a:chExt cx="12211991" cy="6896100"/>
          </a:xfrm>
        </p:grpSpPr>
        <p:sp>
          <p:nvSpPr>
            <p:cNvPr id="33" name="Freeform 365"/>
            <p:cNvSpPr>
              <a:spLocks/>
            </p:cNvSpPr>
            <p:nvPr userDrawn="1"/>
          </p:nvSpPr>
          <p:spPr bwMode="auto">
            <a:xfrm>
              <a:off x="-941" y="-19050"/>
              <a:ext cx="12190915" cy="688202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34" name="Vrije vorm 33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5" name="Vrije vorm 34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lumMod val="40000"/>
                <a:lumOff val="6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6" name="Vrije vorm 35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9" name="Rechthoek 8"/>
          <p:cNvSpPr/>
          <p:nvPr userDrawn="1"/>
        </p:nvSpPr>
        <p:spPr>
          <a:xfrm>
            <a:off x="-1" y="726351"/>
            <a:ext cx="12191999" cy="5468074"/>
          </a:xfrm>
          <a:prstGeom prst="rect">
            <a:avLst/>
          </a:prstGeom>
          <a:gradFill flip="none" rotWithShape="1">
            <a:gsLst>
              <a:gs pos="39000">
                <a:srgbClr val="FFFFFF">
                  <a:alpha val="58000"/>
                </a:srgbClr>
              </a:gs>
              <a:gs pos="51000">
                <a:srgbClr val="FFFFFF">
                  <a:alpha val="53000"/>
                </a:srgbClr>
              </a:gs>
              <a:gs pos="0">
                <a:schemeClr val="bg1">
                  <a:alpha val="71000"/>
                </a:schemeClr>
              </a:gs>
              <a:gs pos="100000">
                <a:schemeClr val="bg1">
                  <a:alpha val="79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0210798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90600" y="1631950"/>
            <a:ext cx="10210798" cy="4562475"/>
          </a:xfrm>
          <a:prstGeom prst="rect">
            <a:avLst/>
          </a:prstGeom>
        </p:spPr>
        <p:txBody>
          <a:bodyPr vert="horz" lIns="0" tIns="0" rIns="360000" bIns="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59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Info Support | Solid Innovator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223881" y="196059"/>
            <a:ext cx="5651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E6DA08D6-9DFB-4C35-B45B-631EDE7BFD1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952500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latin typeface="Century Gothic" panose="020B0502020202020204" pitchFamily="34" charset="0"/>
              </a:rPr>
              <a:t>Info Support / Templateset</a:t>
            </a:r>
            <a:r>
              <a:rPr lang="nl-NL" b="1" baseline="0">
                <a:latin typeface="Century Gothic" panose="020B0502020202020204" pitchFamily="34" charset="0"/>
              </a:rPr>
              <a:t> </a:t>
            </a:r>
            <a:endParaRPr lang="nl-NL" b="1">
              <a:latin typeface="Century Gothic" panose="020B0502020202020204" pitchFamily="34" charset="0"/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699178" y="372700"/>
            <a:ext cx="6381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1860905" y="959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pSp>
        <p:nvGrpSpPr>
          <p:cNvPr id="17" name="Instructie 9 Tekst Niveaus"/>
          <p:cNvGrpSpPr/>
          <p:nvPr userDrawn="1"/>
        </p:nvGrpSpPr>
        <p:grpSpPr>
          <a:xfrm>
            <a:off x="-2880382" y="-5444"/>
            <a:ext cx="2589956" cy="4515131"/>
            <a:chOff x="-2880382" y="-5444"/>
            <a:chExt cx="2589956" cy="4515131"/>
          </a:xfrm>
        </p:grpSpPr>
        <p:sp>
          <p:nvSpPr>
            <p:cNvPr id="19" name="Rechthoek 18"/>
            <p:cNvSpPr/>
            <p:nvPr userDrawn="1"/>
          </p:nvSpPr>
          <p:spPr>
            <a:xfrm>
              <a:off x="-2876149" y="-5444"/>
              <a:ext cx="2572469" cy="28034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600" b="1" i="0" u="none" strike="noStrike" kern="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</a:t>
              </a:r>
              <a:endParaRPr kumimoji="0" lang="nl-NL" sz="16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0" name="Textfield placeholder"/>
            <p:cNvSpPr txBox="1">
              <a:spLocks/>
            </p:cNvSpPr>
            <p:nvPr userDrawn="1"/>
          </p:nvSpPr>
          <p:spPr>
            <a:xfrm>
              <a:off x="-2470799" y="305235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723900" marR="0" lvl="4" indent="-1905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333333">
                    <a:lumMod val="75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4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Ovaal 20"/>
            <p:cNvSpPr/>
            <p:nvPr userDrawn="1"/>
          </p:nvSpPr>
          <p:spPr>
            <a:xfrm>
              <a:off x="-2864958" y="163901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2" name="Ovaal 21"/>
            <p:cNvSpPr/>
            <p:nvPr userDrawn="1"/>
          </p:nvSpPr>
          <p:spPr>
            <a:xfrm>
              <a:off x="-2864958" y="199234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3" name="Ovaal 22"/>
            <p:cNvSpPr/>
            <p:nvPr userDrawn="1"/>
          </p:nvSpPr>
          <p:spPr>
            <a:xfrm>
              <a:off x="-2864958" y="234568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4" name="Ovaal 23"/>
            <p:cNvSpPr/>
            <p:nvPr userDrawn="1"/>
          </p:nvSpPr>
          <p:spPr>
            <a:xfrm>
              <a:off x="-2864958" y="269901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" name="Textfield placeholder"/>
            <p:cNvSpPr txBox="1">
              <a:spLocks/>
            </p:cNvSpPr>
            <p:nvPr userDrawn="1"/>
          </p:nvSpPr>
          <p:spPr>
            <a:xfrm>
              <a:off x="-2455412" y="1637197"/>
              <a:ext cx="2163709" cy="261500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1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Platte tekst (16 </a:t>
              </a:r>
              <a:r>
                <a:rPr kumimoji="0" lang="nl-NL" sz="1200" b="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pt</a:t>
              </a: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.)</a:t>
              </a:r>
            </a:p>
          </p:txBody>
        </p:sp>
        <p:sp>
          <p:nvSpPr>
            <p:cNvPr id="26" name="Textfield placeholder"/>
            <p:cNvSpPr txBox="1">
              <a:spLocks/>
            </p:cNvSpPr>
            <p:nvPr userDrawn="1"/>
          </p:nvSpPr>
          <p:spPr>
            <a:xfrm>
              <a:off x="-2455412" y="199234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7800" marR="0" lvl="1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Char char="§"/>
                <a:tabLst>
                  <a:tab pos="177800" algn="l"/>
                </a:tabLst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1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7" name="Textfield placeholder"/>
            <p:cNvSpPr txBox="1">
              <a:spLocks/>
            </p:cNvSpPr>
            <p:nvPr userDrawn="1"/>
          </p:nvSpPr>
          <p:spPr>
            <a:xfrm>
              <a:off x="-2455412" y="375902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6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srgbClr val="0078C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Highlighted tekst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0078C9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28" name="Rechte verbindingslijn 27"/>
            <p:cNvCxnSpPr/>
            <p:nvPr userDrawn="1"/>
          </p:nvCxnSpPr>
          <p:spPr>
            <a:xfrm>
              <a:off x="-2873569" y="274900"/>
              <a:ext cx="2569889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9" name="Rechte verbindingslijn 28"/>
            <p:cNvCxnSpPr/>
            <p:nvPr userDrawn="1"/>
          </p:nvCxnSpPr>
          <p:spPr>
            <a:xfrm>
              <a:off x="-2873569" y="1512261"/>
              <a:ext cx="255679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30" name="Rechte verbindingslijn 29"/>
            <p:cNvCxnSpPr/>
            <p:nvPr userDrawn="1"/>
          </p:nvCxnSpPr>
          <p:spPr>
            <a:xfrm>
              <a:off x="-2873569" y="4509687"/>
              <a:ext cx="255679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1" name="Groep 30"/>
            <p:cNvGrpSpPr/>
            <p:nvPr userDrawn="1"/>
          </p:nvGrpSpPr>
          <p:grpSpPr>
            <a:xfrm>
              <a:off x="-1967526" y="411247"/>
              <a:ext cx="409108" cy="427699"/>
              <a:chOff x="-1085063" y="758027"/>
              <a:chExt cx="633799" cy="622540"/>
            </a:xfrm>
          </p:grpSpPr>
          <p:sp>
            <p:nvSpPr>
              <p:cNvPr id="91" name="Afgeronde rechthoek 90"/>
              <p:cNvSpPr/>
              <p:nvPr userDrawn="1"/>
            </p:nvSpPr>
            <p:spPr>
              <a:xfrm>
                <a:off x="-1085063" y="758027"/>
                <a:ext cx="633799" cy="622540"/>
              </a:xfrm>
              <a:prstGeom prst="roundRect">
                <a:avLst>
                  <a:gd name="adj" fmla="val 10944"/>
                </a:avLst>
              </a:prstGeom>
              <a:solidFill>
                <a:srgbClr val="FFFFFF"/>
              </a:solidFill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92" name="Groep 91"/>
              <p:cNvGrpSpPr/>
              <p:nvPr userDrawn="1"/>
            </p:nvGrpSpPr>
            <p:grpSpPr>
              <a:xfrm>
                <a:off x="-977746" y="864082"/>
                <a:ext cx="419166" cy="410430"/>
                <a:chOff x="6366933" y="309013"/>
                <a:chExt cx="1901295" cy="1861668"/>
              </a:xfrm>
              <a:solidFill>
                <a:srgbClr val="000000"/>
              </a:solidFill>
            </p:grpSpPr>
            <p:sp>
              <p:nvSpPr>
                <p:cNvPr id="93" name="Rechthoek 92"/>
                <p:cNvSpPr/>
                <p:nvPr userDrawn="1"/>
              </p:nvSpPr>
              <p:spPr>
                <a:xfrm>
                  <a:off x="6608189" y="535149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4" name="Rechthoek 93"/>
                <p:cNvSpPr/>
                <p:nvPr userDrawn="1"/>
              </p:nvSpPr>
              <p:spPr>
                <a:xfrm>
                  <a:off x="6608189" y="1512611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5" name="Rechthoek 94"/>
                <p:cNvSpPr/>
                <p:nvPr userDrawn="1"/>
              </p:nvSpPr>
              <p:spPr>
                <a:xfrm>
                  <a:off x="6608189" y="1780625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6" name="Rechthoek 95"/>
                <p:cNvSpPr/>
                <p:nvPr userDrawn="1"/>
              </p:nvSpPr>
              <p:spPr>
                <a:xfrm>
                  <a:off x="7252238" y="535149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7" name="Rechthoek 96"/>
                <p:cNvSpPr/>
                <p:nvPr userDrawn="1"/>
              </p:nvSpPr>
              <p:spPr>
                <a:xfrm>
                  <a:off x="7252238" y="1512611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8" name="Rechthoek 97"/>
                <p:cNvSpPr/>
                <p:nvPr userDrawn="1"/>
              </p:nvSpPr>
              <p:spPr>
                <a:xfrm>
                  <a:off x="7252238" y="1780625"/>
                  <a:ext cx="1777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9" name="Rechthoek 98"/>
                <p:cNvSpPr/>
                <p:nvPr userDrawn="1"/>
              </p:nvSpPr>
              <p:spPr>
                <a:xfrm>
                  <a:off x="7252238" y="854236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0" name="Rechthoek 99"/>
                <p:cNvSpPr/>
                <p:nvPr userDrawn="1"/>
              </p:nvSpPr>
              <p:spPr>
                <a:xfrm>
                  <a:off x="7252238" y="1191263"/>
                  <a:ext cx="606415" cy="1990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1" name="Rechthoek 100"/>
                <p:cNvSpPr/>
                <p:nvPr userDrawn="1"/>
              </p:nvSpPr>
              <p:spPr>
                <a:xfrm>
                  <a:off x="7252238" y="309013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2" name="Rechthoek 101"/>
                <p:cNvSpPr/>
                <p:nvPr userDrawn="1"/>
              </p:nvSpPr>
              <p:spPr>
                <a:xfrm>
                  <a:off x="7252238" y="2021132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3" name="Vrije vorm 102"/>
                <p:cNvSpPr/>
                <p:nvPr userDrawn="1"/>
              </p:nvSpPr>
              <p:spPr>
                <a:xfrm flipH="1">
                  <a:off x="6366933" y="804333"/>
                  <a:ext cx="762000" cy="575734"/>
                </a:xfrm>
                <a:custGeom>
                  <a:avLst/>
                  <a:gdLst>
                    <a:gd name="connsiteX0" fmla="*/ 635000 w 762000"/>
                    <a:gd name="connsiteY0" fmla="*/ 0 h 575734"/>
                    <a:gd name="connsiteX1" fmla="*/ 482600 w 762000"/>
                    <a:gd name="connsiteY1" fmla="*/ 203200 h 575734"/>
                    <a:gd name="connsiteX2" fmla="*/ 762000 w 762000"/>
                    <a:gd name="connsiteY2" fmla="*/ 203200 h 575734"/>
                    <a:gd name="connsiteX3" fmla="*/ 762000 w 762000"/>
                    <a:gd name="connsiteY3" fmla="*/ 364067 h 575734"/>
                    <a:gd name="connsiteX4" fmla="*/ 482600 w 762000"/>
                    <a:gd name="connsiteY4" fmla="*/ 364067 h 575734"/>
                    <a:gd name="connsiteX5" fmla="*/ 635000 w 762000"/>
                    <a:gd name="connsiteY5" fmla="*/ 575734 h 575734"/>
                    <a:gd name="connsiteX6" fmla="*/ 524933 w 762000"/>
                    <a:gd name="connsiteY6" fmla="*/ 575734 h 575734"/>
                    <a:gd name="connsiteX7" fmla="*/ 0 w 762000"/>
                    <a:gd name="connsiteY7" fmla="*/ 313267 h 575734"/>
                    <a:gd name="connsiteX8" fmla="*/ 533400 w 762000"/>
                    <a:gd name="connsiteY8" fmla="*/ 0 h 575734"/>
                    <a:gd name="connsiteX9" fmla="*/ 635000 w 762000"/>
                    <a:gd name="connsiteY9" fmla="*/ 0 h 57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62000" h="575734">
                      <a:moveTo>
                        <a:pt x="635000" y="0"/>
                      </a:moveTo>
                      <a:lnTo>
                        <a:pt x="482600" y="203200"/>
                      </a:lnTo>
                      <a:lnTo>
                        <a:pt x="762000" y="203200"/>
                      </a:lnTo>
                      <a:lnTo>
                        <a:pt x="762000" y="364067"/>
                      </a:lnTo>
                      <a:lnTo>
                        <a:pt x="482600" y="364067"/>
                      </a:lnTo>
                      <a:lnTo>
                        <a:pt x="635000" y="575734"/>
                      </a:lnTo>
                      <a:lnTo>
                        <a:pt x="524933" y="575734"/>
                      </a:lnTo>
                      <a:lnTo>
                        <a:pt x="0" y="313267"/>
                      </a:lnTo>
                      <a:lnTo>
                        <a:pt x="533400" y="0"/>
                      </a:lnTo>
                      <a:lnTo>
                        <a:pt x="63500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37" name="Groep 36"/>
            <p:cNvGrpSpPr/>
            <p:nvPr/>
          </p:nvGrpSpPr>
          <p:grpSpPr>
            <a:xfrm>
              <a:off x="-2880382" y="802341"/>
              <a:ext cx="532929" cy="509563"/>
              <a:chOff x="-2880382" y="802341"/>
              <a:chExt cx="532929" cy="509563"/>
            </a:xfrm>
          </p:grpSpPr>
          <p:sp>
            <p:nvSpPr>
              <p:cNvPr id="69" name="Rechthoek 68"/>
              <p:cNvSpPr/>
              <p:nvPr/>
            </p:nvSpPr>
            <p:spPr>
              <a:xfrm>
                <a:off x="-2880382" y="802341"/>
                <a:ext cx="532929" cy="5095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pic>
            <p:nvPicPr>
              <p:cNvPr id="70" name="Picture 2"/>
              <p:cNvPicPr>
                <a:picLocks noChangeAspect="1" noChangeArrowheads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635852" y="822181"/>
                <a:ext cx="226442" cy="2089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1" name="Picture 3"/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848026" y="822181"/>
                <a:ext cx="207168" cy="2135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72" name="Groep 71"/>
              <p:cNvGrpSpPr/>
              <p:nvPr/>
            </p:nvGrpSpPr>
            <p:grpSpPr>
              <a:xfrm>
                <a:off x="-2802433" y="1123442"/>
                <a:ext cx="132915" cy="104889"/>
                <a:chOff x="-2796392" y="1123442"/>
                <a:chExt cx="120832" cy="104889"/>
              </a:xfrm>
            </p:grpSpPr>
            <p:sp>
              <p:nvSpPr>
                <p:cNvPr id="86" name="Rechthoek 85"/>
                <p:cNvSpPr/>
                <p:nvPr/>
              </p:nvSpPr>
              <p:spPr>
                <a:xfrm>
                  <a:off x="-2796392" y="1123442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7" name="Rechthoek 86"/>
                <p:cNvSpPr/>
                <p:nvPr/>
              </p:nvSpPr>
              <p:spPr>
                <a:xfrm>
                  <a:off x="-2796392" y="1146758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8" name="Rechthoek 87"/>
                <p:cNvSpPr/>
                <p:nvPr/>
              </p:nvSpPr>
              <p:spPr>
                <a:xfrm>
                  <a:off x="-2796392" y="1193390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9" name="Rechthoek 88"/>
                <p:cNvSpPr/>
                <p:nvPr/>
              </p:nvSpPr>
              <p:spPr>
                <a:xfrm>
                  <a:off x="-2796392" y="1216707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0" name="Rechthoek 89"/>
                <p:cNvSpPr/>
                <p:nvPr/>
              </p:nvSpPr>
              <p:spPr>
                <a:xfrm>
                  <a:off x="-2796392" y="1170074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73" name="Groep 72"/>
              <p:cNvGrpSpPr/>
              <p:nvPr/>
            </p:nvGrpSpPr>
            <p:grpSpPr>
              <a:xfrm>
                <a:off x="-2575435" y="1123442"/>
                <a:ext cx="133931" cy="104889"/>
                <a:chOff x="-2556734" y="1123442"/>
                <a:chExt cx="147324" cy="104889"/>
              </a:xfrm>
            </p:grpSpPr>
            <p:grpSp>
              <p:nvGrpSpPr>
                <p:cNvPr id="74" name="Groep 73"/>
                <p:cNvGrpSpPr/>
                <p:nvPr/>
              </p:nvGrpSpPr>
              <p:grpSpPr>
                <a:xfrm>
                  <a:off x="-2556734" y="1123442"/>
                  <a:ext cx="68206" cy="104889"/>
                  <a:chOff x="-2796392" y="1123442"/>
                  <a:chExt cx="120832" cy="104889"/>
                </a:xfrm>
              </p:grpSpPr>
              <p:sp>
                <p:nvSpPr>
                  <p:cNvPr id="81" name="Rechthoek 80"/>
                  <p:cNvSpPr/>
                  <p:nvPr/>
                </p:nvSpPr>
                <p:spPr>
                  <a:xfrm>
                    <a:off x="-2796392" y="1123442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2" name="Rechthoek 81"/>
                  <p:cNvSpPr/>
                  <p:nvPr/>
                </p:nvSpPr>
                <p:spPr>
                  <a:xfrm>
                    <a:off x="-2796392" y="1146758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3" name="Rechthoek 82"/>
                  <p:cNvSpPr/>
                  <p:nvPr/>
                </p:nvSpPr>
                <p:spPr>
                  <a:xfrm>
                    <a:off x="-2796392" y="1193390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4" name="Rechthoek 83"/>
                  <p:cNvSpPr/>
                  <p:nvPr/>
                </p:nvSpPr>
                <p:spPr>
                  <a:xfrm>
                    <a:off x="-2796392" y="1216707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5" name="Rechthoek 84"/>
                  <p:cNvSpPr/>
                  <p:nvPr/>
                </p:nvSpPr>
                <p:spPr>
                  <a:xfrm>
                    <a:off x="-2796392" y="1170074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  <p:grpSp>
              <p:nvGrpSpPr>
                <p:cNvPr id="75" name="Groep 74"/>
                <p:cNvGrpSpPr/>
                <p:nvPr/>
              </p:nvGrpSpPr>
              <p:grpSpPr>
                <a:xfrm>
                  <a:off x="-2477616" y="1123442"/>
                  <a:ext cx="68206" cy="104889"/>
                  <a:chOff x="-2796392" y="1123442"/>
                  <a:chExt cx="120832" cy="104889"/>
                </a:xfrm>
              </p:grpSpPr>
              <p:sp>
                <p:nvSpPr>
                  <p:cNvPr id="76" name="Rechthoek 75"/>
                  <p:cNvSpPr/>
                  <p:nvPr/>
                </p:nvSpPr>
                <p:spPr>
                  <a:xfrm>
                    <a:off x="-2796392" y="1123442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Rechthoek 76"/>
                  <p:cNvSpPr/>
                  <p:nvPr/>
                </p:nvSpPr>
                <p:spPr>
                  <a:xfrm>
                    <a:off x="-2796392" y="1146758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hthoek 77"/>
                  <p:cNvSpPr/>
                  <p:nvPr/>
                </p:nvSpPr>
                <p:spPr>
                  <a:xfrm>
                    <a:off x="-2796392" y="1193390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Rechthoek 78"/>
                  <p:cNvSpPr/>
                  <p:nvPr/>
                </p:nvSpPr>
                <p:spPr>
                  <a:xfrm>
                    <a:off x="-2796392" y="1216707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0" name="Rechthoek 79"/>
                  <p:cNvSpPr/>
                  <p:nvPr/>
                </p:nvSpPr>
                <p:spPr>
                  <a:xfrm>
                    <a:off x="-2796392" y="1170074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grpSp>
          <p:nvGrpSpPr>
            <p:cNvPr id="38" name="Groep 37"/>
            <p:cNvGrpSpPr/>
            <p:nvPr userDrawn="1"/>
          </p:nvGrpSpPr>
          <p:grpSpPr>
            <a:xfrm>
              <a:off x="-1967526" y="875670"/>
              <a:ext cx="413704" cy="427699"/>
              <a:chOff x="-1845083" y="758027"/>
              <a:chExt cx="633799" cy="622540"/>
            </a:xfrm>
          </p:grpSpPr>
          <p:sp>
            <p:nvSpPr>
              <p:cNvPr id="56" name="Afgeronde rechthoek 55"/>
              <p:cNvSpPr/>
              <p:nvPr userDrawn="1"/>
            </p:nvSpPr>
            <p:spPr>
              <a:xfrm>
                <a:off x="-1845083" y="758027"/>
                <a:ext cx="633799" cy="622540"/>
              </a:xfrm>
              <a:prstGeom prst="roundRect">
                <a:avLst>
                  <a:gd name="adj" fmla="val 10944"/>
                </a:avLst>
              </a:prstGeom>
              <a:solidFill>
                <a:srgbClr val="FFFFFF"/>
              </a:solidFill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57" name="Groep 56"/>
              <p:cNvGrpSpPr/>
              <p:nvPr userDrawn="1"/>
            </p:nvGrpSpPr>
            <p:grpSpPr>
              <a:xfrm>
                <a:off x="-1737766" y="864082"/>
                <a:ext cx="419166" cy="410430"/>
                <a:chOff x="3708400" y="309013"/>
                <a:chExt cx="1901295" cy="1861668"/>
              </a:xfrm>
              <a:solidFill>
                <a:srgbClr val="000000"/>
              </a:solidFill>
            </p:grpSpPr>
            <p:sp>
              <p:nvSpPr>
                <p:cNvPr id="58" name="Rechthoek 57"/>
                <p:cNvSpPr/>
                <p:nvPr userDrawn="1"/>
              </p:nvSpPr>
              <p:spPr>
                <a:xfrm>
                  <a:off x="3949656" y="535149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59" name="Rechthoek 58"/>
                <p:cNvSpPr/>
                <p:nvPr userDrawn="1"/>
              </p:nvSpPr>
              <p:spPr>
                <a:xfrm>
                  <a:off x="3949656" y="1512611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0" name="Rechthoek 59"/>
                <p:cNvSpPr/>
                <p:nvPr userDrawn="1"/>
              </p:nvSpPr>
              <p:spPr>
                <a:xfrm>
                  <a:off x="3949656" y="1780625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1" name="Rechthoek 60"/>
                <p:cNvSpPr/>
                <p:nvPr userDrawn="1"/>
              </p:nvSpPr>
              <p:spPr>
                <a:xfrm>
                  <a:off x="4593705" y="535149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2" name="Rechthoek 61"/>
                <p:cNvSpPr/>
                <p:nvPr userDrawn="1"/>
              </p:nvSpPr>
              <p:spPr>
                <a:xfrm>
                  <a:off x="4593705" y="1512611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3" name="Rechthoek 62"/>
                <p:cNvSpPr/>
                <p:nvPr userDrawn="1"/>
              </p:nvSpPr>
              <p:spPr>
                <a:xfrm>
                  <a:off x="4593705" y="1780625"/>
                  <a:ext cx="1777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4" name="Rechthoek 63"/>
                <p:cNvSpPr/>
                <p:nvPr userDrawn="1"/>
              </p:nvSpPr>
              <p:spPr>
                <a:xfrm>
                  <a:off x="4593705" y="854236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5" name="Rechthoek 64"/>
                <p:cNvSpPr/>
                <p:nvPr userDrawn="1"/>
              </p:nvSpPr>
              <p:spPr>
                <a:xfrm>
                  <a:off x="4593705" y="1191263"/>
                  <a:ext cx="606415" cy="1990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6" name="Rechthoek 65"/>
                <p:cNvSpPr/>
                <p:nvPr userDrawn="1"/>
              </p:nvSpPr>
              <p:spPr>
                <a:xfrm>
                  <a:off x="4593705" y="309013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7" name="Rechthoek 66"/>
                <p:cNvSpPr/>
                <p:nvPr userDrawn="1"/>
              </p:nvSpPr>
              <p:spPr>
                <a:xfrm>
                  <a:off x="4593705" y="2021132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8" name="Vrije vorm 67"/>
                <p:cNvSpPr/>
                <p:nvPr userDrawn="1"/>
              </p:nvSpPr>
              <p:spPr>
                <a:xfrm>
                  <a:off x="3708400" y="804333"/>
                  <a:ext cx="762000" cy="575734"/>
                </a:xfrm>
                <a:custGeom>
                  <a:avLst/>
                  <a:gdLst>
                    <a:gd name="connsiteX0" fmla="*/ 635000 w 762000"/>
                    <a:gd name="connsiteY0" fmla="*/ 0 h 575734"/>
                    <a:gd name="connsiteX1" fmla="*/ 482600 w 762000"/>
                    <a:gd name="connsiteY1" fmla="*/ 203200 h 575734"/>
                    <a:gd name="connsiteX2" fmla="*/ 762000 w 762000"/>
                    <a:gd name="connsiteY2" fmla="*/ 203200 h 575734"/>
                    <a:gd name="connsiteX3" fmla="*/ 762000 w 762000"/>
                    <a:gd name="connsiteY3" fmla="*/ 364067 h 575734"/>
                    <a:gd name="connsiteX4" fmla="*/ 482600 w 762000"/>
                    <a:gd name="connsiteY4" fmla="*/ 364067 h 575734"/>
                    <a:gd name="connsiteX5" fmla="*/ 635000 w 762000"/>
                    <a:gd name="connsiteY5" fmla="*/ 575734 h 575734"/>
                    <a:gd name="connsiteX6" fmla="*/ 524933 w 762000"/>
                    <a:gd name="connsiteY6" fmla="*/ 575734 h 575734"/>
                    <a:gd name="connsiteX7" fmla="*/ 0 w 762000"/>
                    <a:gd name="connsiteY7" fmla="*/ 313267 h 575734"/>
                    <a:gd name="connsiteX8" fmla="*/ 533400 w 762000"/>
                    <a:gd name="connsiteY8" fmla="*/ 0 h 575734"/>
                    <a:gd name="connsiteX9" fmla="*/ 635000 w 762000"/>
                    <a:gd name="connsiteY9" fmla="*/ 0 h 57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62000" h="575734">
                      <a:moveTo>
                        <a:pt x="635000" y="0"/>
                      </a:moveTo>
                      <a:lnTo>
                        <a:pt x="482600" y="203200"/>
                      </a:lnTo>
                      <a:lnTo>
                        <a:pt x="762000" y="203200"/>
                      </a:lnTo>
                      <a:lnTo>
                        <a:pt x="762000" y="364067"/>
                      </a:lnTo>
                      <a:lnTo>
                        <a:pt x="482600" y="364067"/>
                      </a:lnTo>
                      <a:lnTo>
                        <a:pt x="635000" y="575734"/>
                      </a:lnTo>
                      <a:lnTo>
                        <a:pt x="524933" y="575734"/>
                      </a:lnTo>
                      <a:lnTo>
                        <a:pt x="0" y="313267"/>
                      </a:lnTo>
                      <a:lnTo>
                        <a:pt x="533400" y="0"/>
                      </a:lnTo>
                      <a:lnTo>
                        <a:pt x="63500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</p:grpSp>
        <p:cxnSp>
          <p:nvCxnSpPr>
            <p:cNvPr id="39" name="Rechte verbindingslijn 38"/>
            <p:cNvCxnSpPr>
              <a:endCxn id="56" idx="1"/>
            </p:cNvCxnSpPr>
            <p:nvPr userDrawn="1"/>
          </p:nvCxnSpPr>
          <p:spPr>
            <a:xfrm>
              <a:off x="-2688976" y="980728"/>
              <a:ext cx="721450" cy="108792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  <a:headEnd type="oval"/>
            </a:ln>
            <a:effectLst/>
          </p:spPr>
        </p:cxnSp>
        <p:cxnSp>
          <p:nvCxnSpPr>
            <p:cNvPr id="40" name="Rechte verbindingslijn 39"/>
            <p:cNvCxnSpPr>
              <a:endCxn id="91" idx="1"/>
            </p:cNvCxnSpPr>
            <p:nvPr userDrawn="1"/>
          </p:nvCxnSpPr>
          <p:spPr>
            <a:xfrm flipV="1">
              <a:off x="-2472952" y="625097"/>
              <a:ext cx="505426" cy="283623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  <a:headEnd type="oval"/>
            </a:ln>
            <a:effectLst/>
          </p:spPr>
        </p:cxnSp>
        <p:sp>
          <p:nvSpPr>
            <p:cNvPr id="41" name="Textfield placeholder"/>
            <p:cNvSpPr txBox="1">
              <a:spLocks/>
            </p:cNvSpPr>
            <p:nvPr userDrawn="1"/>
          </p:nvSpPr>
          <p:spPr>
            <a:xfrm>
              <a:off x="-1360648" y="411249"/>
              <a:ext cx="1056968" cy="427698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lang="nl-NL" sz="1200" dirty="0">
                  <a:latin typeface="+mj-lt"/>
                  <a:cs typeface="Segoe UI Light" panose="020B0502040204020203" pitchFamily="34" charset="0"/>
                </a:rPr>
                <a:t>Niveau omhoog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1360649" y="875670"/>
              <a:ext cx="1070223" cy="427699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Niveau omlaag</a:t>
              </a:r>
            </a:p>
          </p:txBody>
        </p:sp>
        <p:sp>
          <p:nvSpPr>
            <p:cNvPr id="43" name="Ovaal 42"/>
            <p:cNvSpPr/>
            <p:nvPr userDrawn="1"/>
          </p:nvSpPr>
          <p:spPr>
            <a:xfrm>
              <a:off x="-2864958" y="305235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5" name="Ovaal 44"/>
            <p:cNvSpPr/>
            <p:nvPr userDrawn="1"/>
          </p:nvSpPr>
          <p:spPr>
            <a:xfrm>
              <a:off x="-2864958" y="340568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6" name="Ovaal 45"/>
            <p:cNvSpPr/>
            <p:nvPr userDrawn="1"/>
          </p:nvSpPr>
          <p:spPr>
            <a:xfrm>
              <a:off x="-2864958" y="375902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7" name="Ovaal 46"/>
            <p:cNvSpPr/>
            <p:nvPr userDrawn="1"/>
          </p:nvSpPr>
          <p:spPr>
            <a:xfrm>
              <a:off x="-2864958" y="411235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9" name="Textfield placeholder"/>
            <p:cNvSpPr txBox="1">
              <a:spLocks/>
            </p:cNvSpPr>
            <p:nvPr userDrawn="1"/>
          </p:nvSpPr>
          <p:spPr>
            <a:xfrm>
              <a:off x="-2470799" y="340568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5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None/>
                <a:tabLst/>
                <a:defRPr/>
              </a:pPr>
              <a:r>
                <a:rPr kumimoji="0" lang="nl-NL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Koptekst (16 pt)</a:t>
              </a:r>
              <a:endParaRPr kumimoji="0" lang="nl-NL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Textfield placeholder"/>
            <p:cNvSpPr txBox="1">
              <a:spLocks/>
            </p:cNvSpPr>
            <p:nvPr userDrawn="1"/>
          </p:nvSpPr>
          <p:spPr>
            <a:xfrm>
              <a:off x="-2455412" y="411235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7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Productbeschrijving klein (11 pt)</a:t>
              </a:r>
              <a:endParaRPr kumimoji="0" lang="nl-NL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Textfield placeholder"/>
            <p:cNvSpPr txBox="1">
              <a:spLocks/>
            </p:cNvSpPr>
            <p:nvPr userDrawn="1"/>
          </p:nvSpPr>
          <p:spPr>
            <a:xfrm>
              <a:off x="-2455412" y="234568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5600" marR="0" lvl="2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>
                    <a:lumMod val="75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2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2" name="Textfield placeholder"/>
            <p:cNvSpPr txBox="1">
              <a:spLocks/>
            </p:cNvSpPr>
            <p:nvPr userDrawn="1"/>
          </p:nvSpPr>
          <p:spPr>
            <a:xfrm>
              <a:off x="-2455412" y="269901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33400" marR="0" lvl="3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>
                    <a:lumMod val="50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3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grpSp>
          <p:nvGrpSpPr>
            <p:cNvPr id="53" name="Groep 52"/>
            <p:cNvGrpSpPr/>
            <p:nvPr/>
          </p:nvGrpSpPr>
          <p:grpSpPr>
            <a:xfrm>
              <a:off x="-2880382" y="410556"/>
              <a:ext cx="528695" cy="344202"/>
              <a:chOff x="-2880382" y="410556"/>
              <a:chExt cx="528695" cy="344202"/>
            </a:xfrm>
          </p:grpSpPr>
          <p:sp>
            <p:nvSpPr>
              <p:cNvPr id="54" name="Afgeronde rechthoek 53"/>
              <p:cNvSpPr/>
              <p:nvPr/>
            </p:nvSpPr>
            <p:spPr>
              <a:xfrm>
                <a:off x="-2874214" y="410556"/>
                <a:ext cx="522527" cy="339183"/>
              </a:xfrm>
              <a:prstGeom prst="roundRect">
                <a:avLst>
                  <a:gd name="adj" fmla="val 7565"/>
                </a:avLst>
              </a:prstGeom>
              <a:gradFill>
                <a:gsLst>
                  <a:gs pos="0">
                    <a:srgbClr val="FFEC8F"/>
                  </a:gs>
                  <a:gs pos="100000">
                    <a:srgbClr val="FFFF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55" name="Vrije vorm 54"/>
              <p:cNvSpPr/>
              <p:nvPr/>
            </p:nvSpPr>
            <p:spPr>
              <a:xfrm>
                <a:off x="-2880382" y="452699"/>
                <a:ext cx="528695" cy="302059"/>
              </a:xfrm>
              <a:custGeom>
                <a:avLst/>
                <a:gdLst>
                  <a:gd name="connsiteX0" fmla="*/ 55524 w 528695"/>
                  <a:gd name="connsiteY0" fmla="*/ 0 h 302059"/>
                  <a:gd name="connsiteX1" fmla="*/ 455496 w 528695"/>
                  <a:gd name="connsiteY1" fmla="*/ 0 h 302059"/>
                  <a:gd name="connsiteX2" fmla="*/ 475205 w 528695"/>
                  <a:gd name="connsiteY2" fmla="*/ 19709 h 302059"/>
                  <a:gd name="connsiteX3" fmla="*/ 475205 w 528695"/>
                  <a:gd name="connsiteY3" fmla="*/ 230056 h 302059"/>
                  <a:gd name="connsiteX4" fmla="*/ 516694 w 528695"/>
                  <a:gd name="connsiteY4" fmla="*/ 230056 h 302059"/>
                  <a:gd name="connsiteX5" fmla="*/ 528695 w 528695"/>
                  <a:gd name="connsiteY5" fmla="*/ 242057 h 302059"/>
                  <a:gd name="connsiteX6" fmla="*/ 528695 w 528695"/>
                  <a:gd name="connsiteY6" fmla="*/ 290058 h 302059"/>
                  <a:gd name="connsiteX7" fmla="*/ 516694 w 528695"/>
                  <a:gd name="connsiteY7" fmla="*/ 302059 h 302059"/>
                  <a:gd name="connsiteX8" fmla="*/ 12001 w 528695"/>
                  <a:gd name="connsiteY8" fmla="*/ 302059 h 302059"/>
                  <a:gd name="connsiteX9" fmla="*/ 0 w 528695"/>
                  <a:gd name="connsiteY9" fmla="*/ 290058 h 302059"/>
                  <a:gd name="connsiteX10" fmla="*/ 0 w 528695"/>
                  <a:gd name="connsiteY10" fmla="*/ 242057 h 302059"/>
                  <a:gd name="connsiteX11" fmla="*/ 12001 w 528695"/>
                  <a:gd name="connsiteY11" fmla="*/ 230056 h 302059"/>
                  <a:gd name="connsiteX12" fmla="*/ 35815 w 528695"/>
                  <a:gd name="connsiteY12" fmla="*/ 230056 h 302059"/>
                  <a:gd name="connsiteX13" fmla="*/ 35815 w 528695"/>
                  <a:gd name="connsiteY13" fmla="*/ 19709 h 302059"/>
                  <a:gd name="connsiteX14" fmla="*/ 55524 w 528695"/>
                  <a:gd name="connsiteY14" fmla="*/ 0 h 30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28695" h="302059">
                    <a:moveTo>
                      <a:pt x="55524" y="0"/>
                    </a:moveTo>
                    <a:lnTo>
                      <a:pt x="455496" y="0"/>
                    </a:lnTo>
                    <a:cubicBezTo>
                      <a:pt x="466381" y="0"/>
                      <a:pt x="475205" y="8824"/>
                      <a:pt x="475205" y="19709"/>
                    </a:cubicBezTo>
                    <a:lnTo>
                      <a:pt x="475205" y="230056"/>
                    </a:lnTo>
                    <a:lnTo>
                      <a:pt x="516694" y="230056"/>
                    </a:lnTo>
                    <a:cubicBezTo>
                      <a:pt x="523322" y="230056"/>
                      <a:pt x="528695" y="235429"/>
                      <a:pt x="528695" y="242057"/>
                    </a:cubicBezTo>
                    <a:lnTo>
                      <a:pt x="528695" y="290058"/>
                    </a:lnTo>
                    <a:cubicBezTo>
                      <a:pt x="528695" y="296686"/>
                      <a:pt x="523322" y="302059"/>
                      <a:pt x="516694" y="302059"/>
                    </a:cubicBezTo>
                    <a:lnTo>
                      <a:pt x="12001" y="302059"/>
                    </a:lnTo>
                    <a:cubicBezTo>
                      <a:pt x="5373" y="302059"/>
                      <a:pt x="0" y="296686"/>
                      <a:pt x="0" y="290058"/>
                    </a:cubicBezTo>
                    <a:lnTo>
                      <a:pt x="0" y="242057"/>
                    </a:lnTo>
                    <a:cubicBezTo>
                      <a:pt x="0" y="235429"/>
                      <a:pt x="5373" y="230056"/>
                      <a:pt x="12001" y="230056"/>
                    </a:cubicBezTo>
                    <a:lnTo>
                      <a:pt x="35815" y="230056"/>
                    </a:lnTo>
                    <a:lnTo>
                      <a:pt x="35815" y="19709"/>
                    </a:lnTo>
                    <a:cubicBezTo>
                      <a:pt x="35815" y="8824"/>
                      <a:pt x="44639" y="0"/>
                      <a:pt x="55524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36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nl-NL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nl-NL" sz="900" dirty="0">
                    <a:solidFill>
                      <a:schemeClr val="tx1"/>
                    </a:solidFill>
                    <a:latin typeface="+mj-lt"/>
                  </a:rPr>
                  <a:t>Start</a:t>
                </a:r>
              </a:p>
            </p:txBody>
          </p:sp>
        </p:grpSp>
      </p:grpSp>
      <p:pic>
        <p:nvPicPr>
          <p:cNvPr id="104" name="Afbeelding 103" descr="Info-Support-30cm-300DPI.png"/>
          <p:cNvPicPr>
            <a:picLocks noChangeAspect="1"/>
          </p:cNvPicPr>
          <p:nvPr userDrawn="1"/>
        </p:nvPicPr>
        <p:blipFill>
          <a:blip r:embed="rId23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6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7" r:id="rId3"/>
    <p:sldLayoutId id="2147483668" r:id="rId4"/>
    <p:sldLayoutId id="2147483659" r:id="rId5"/>
    <p:sldLayoutId id="2147483658" r:id="rId6"/>
    <p:sldLayoutId id="2147483663" r:id="rId7"/>
    <p:sldLayoutId id="2147483660" r:id="rId8"/>
    <p:sldLayoutId id="2147483661" r:id="rId9"/>
    <p:sldLayoutId id="2147483664" r:id="rId10"/>
    <p:sldLayoutId id="2147483665" r:id="rId11"/>
    <p:sldLayoutId id="2147483662" r:id="rId12"/>
    <p:sldLayoutId id="2147483666" r:id="rId13"/>
    <p:sldLayoutId id="2147483671" r:id="rId14"/>
    <p:sldLayoutId id="2147483672" r:id="rId15"/>
    <p:sldLayoutId id="2147483674" r:id="rId16"/>
    <p:sldLayoutId id="2147483675" r:id="rId17"/>
    <p:sldLayoutId id="2147483676" r:id="rId18"/>
  </p:sldLayoutIdLst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/>
        </a:buClr>
        <a:buFont typeface="Wingdings" panose="05000000000000000000" pitchFamily="2" charset="2"/>
        <a:buChar char="§"/>
        <a:tabLst>
          <a:tab pos="177800" algn="l"/>
        </a:tabLst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3556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>
            <a:lumMod val="75000"/>
          </a:schemeClr>
        </a:buClr>
        <a:buFont typeface="Wingdings" panose="05000000000000000000" pitchFamily="2" charset="2"/>
        <a:buChar char="§"/>
        <a:defRPr sz="1600" i="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5334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>
            <a:lumMod val="50000"/>
          </a:schemeClr>
        </a:buClr>
        <a:buFont typeface="Wingdings" panose="05000000000000000000" pitchFamily="2" charset="2"/>
        <a:buChar char="§"/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723900" indent="-1905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bg2">
            <a:lumMod val="75000"/>
          </a:schemeClr>
        </a:buClr>
        <a:buFont typeface="Wingdings" panose="05000000000000000000" pitchFamily="2" charset="2"/>
        <a:buChar char="§"/>
        <a:defRPr sz="160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b="1" kern="1200">
          <a:solidFill>
            <a:schemeClr val="tx1"/>
          </a:solidFill>
          <a:latin typeface="+mj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i="0" kern="1200" baseline="0">
          <a:solidFill>
            <a:schemeClr val="tx2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None/>
        <a:defRPr sz="1100" i="1" kern="1200">
          <a:solidFill>
            <a:schemeClr val="tx1"/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0.png"/><Relationship Id="rId11" Type="http://schemas.openxmlformats.org/officeDocument/2006/relationships/image" Target="../media/image75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ee/7/api/javax/validation/constraints/package-summary.html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Tom Cools| 16 </a:t>
            </a:r>
            <a:r>
              <a:rPr lang="nl-NL" dirty="0" err="1" smtClean="0"/>
              <a:t>march</a:t>
            </a:r>
            <a:r>
              <a:rPr lang="nl-NL" dirty="0" smtClean="0"/>
              <a:t> 2017 </a:t>
            </a:r>
            <a:r>
              <a:rPr lang="nl-NL" dirty="0"/>
              <a:t>| ISBE </a:t>
            </a:r>
            <a:r>
              <a:rPr lang="nl-NL" dirty="0" smtClean="0"/>
              <a:t>Mechelen</a:t>
            </a:r>
            <a:endParaRPr lang="nl-NL" dirty="0"/>
          </a:p>
        </p:txBody>
      </p:sp>
      <p:sp>
        <p:nvSpPr>
          <p:cNvPr id="11" name="Tijdelijke aanduiding voor tekst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smtClean="0"/>
              <a:t>The </a:t>
            </a:r>
            <a:r>
              <a:rPr lang="nl-NL" smtClean="0"/>
              <a:t>Spring Framework</a:t>
            </a:r>
            <a:endParaRPr lang="nl-NL" dirty="0"/>
          </a:p>
        </p:txBody>
      </p:sp>
      <p:pic>
        <p:nvPicPr>
          <p:cNvPr id="1026" name="Picture 2" descr="Image result for Spring bo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610" y="1439136"/>
            <a:ext cx="3979726" cy="397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5538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Devop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376" y="998335"/>
            <a:ext cx="8768122" cy="445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87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Instead</a:t>
            </a:r>
            <a:r>
              <a:rPr lang="nl-BE" dirty="0" smtClean="0"/>
              <a:t> we </a:t>
            </a:r>
            <a:r>
              <a:rPr lang="nl-BE" dirty="0" err="1" smtClean="0"/>
              <a:t>use</a:t>
            </a:r>
            <a:r>
              <a:rPr lang="nl-BE" dirty="0" smtClean="0"/>
              <a:t>: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454" y="3339436"/>
            <a:ext cx="228600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3896" y="1625600"/>
            <a:ext cx="3752850" cy="1466850"/>
          </a:xfrm>
          <a:prstGeom prst="rect">
            <a:avLst/>
          </a:prstGeom>
        </p:spPr>
      </p:pic>
      <p:pic>
        <p:nvPicPr>
          <p:cNvPr id="3074" name="Picture 2" descr="http://wildfly-swarm.io/images/swarm_logo_final.pn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076" y="5023635"/>
            <a:ext cx="4376737" cy="120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thedevpiece.com/content/images/2016/01/springboo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41444" y="1749451"/>
            <a:ext cx="2333625" cy="73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5448" y="1074159"/>
            <a:ext cx="1943100" cy="2181225"/>
          </a:xfrm>
          <a:prstGeom prst="rect">
            <a:avLst/>
          </a:prstGeom>
        </p:spPr>
      </p:pic>
      <p:pic>
        <p:nvPicPr>
          <p:cNvPr id="3078" name="Picture 6" descr="http://vertx.io/vertx2/logo-white-big.png"/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3691" y="2997612"/>
            <a:ext cx="2364582" cy="71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www.nearform.com/wp-content/uploads/2016/01/seneca-logo.png"/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3466" y="3854889"/>
            <a:ext cx="4724400" cy="846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1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fld id="{B2648884-BC5B-4FC6-8DEE-05233EBC410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2" descr="Pivotal Java Spring 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423" y="1751682"/>
            <a:ext cx="8717150" cy="283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0817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What</a:t>
            </a:r>
            <a:r>
              <a:rPr lang="nl-BE" sz="4000" dirty="0" smtClean="0"/>
              <a:t> is Spring?</a:t>
            </a:r>
            <a:endParaRPr lang="nl-BE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Java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Open-Source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Beta</a:t>
            </a:r>
            <a:r>
              <a:rPr lang="nl-BE" sz="3200" dirty="0" smtClean="0"/>
              <a:t> Release: 2002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Current</a:t>
            </a:r>
            <a:r>
              <a:rPr lang="nl-BE" sz="3200" dirty="0" smtClean="0"/>
              <a:t> Version: 4.3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Great Community!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5122" name="Picture 2" descr="Pivotal Java Spring 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575" y="2510868"/>
            <a:ext cx="5838825" cy="1897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180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B426A5F2-8012-D043-B9D8-18053BF76DCD}" type="slidenum">
              <a:rPr lang="de-CH" smtClean="0"/>
              <a:pPr>
                <a:defRPr/>
              </a:pPr>
              <a:t>14</a:t>
            </a:fld>
            <a:endParaRPr lang="de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" y="-1195"/>
            <a:ext cx="12189878" cy="685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6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pPr>
              <a:defRPr/>
            </a:pPr>
            <a:fld id="{B426A5F2-8012-D043-B9D8-18053BF76DCD}" type="slidenum">
              <a:rPr lang="de-CH" smtClean="0"/>
              <a:pPr>
                <a:defRPr/>
              </a:pPr>
              <a:t>15</a:t>
            </a:fld>
            <a:endParaRPr lang="de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611" y="196850"/>
            <a:ext cx="7324725" cy="643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7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i hate spring frame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410" y="258281"/>
            <a:ext cx="9285401" cy="616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95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47" y="281085"/>
            <a:ext cx="10578918" cy="595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71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What</a:t>
            </a:r>
            <a:r>
              <a:rPr lang="nl-BE" sz="4000" dirty="0" smtClean="0"/>
              <a:t> is Spring Boot?</a:t>
            </a:r>
            <a:endParaRPr lang="nl-BE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Stand-alone</a:t>
            </a:r>
            <a:r>
              <a:rPr lang="nl-BE" sz="3200" dirty="0" smtClean="0"/>
              <a:t> Spring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Pre-</a:t>
            </a:r>
            <a:r>
              <a:rPr lang="nl-BE" sz="3200" dirty="0" err="1" smtClean="0"/>
              <a:t>configured</a:t>
            </a: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Production</a:t>
            </a:r>
            <a:r>
              <a:rPr lang="nl-BE" sz="3200" dirty="0" smtClean="0"/>
              <a:t> Ready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err="1" smtClean="0"/>
              <a:t>Metrics</a:t>
            </a:r>
            <a:endParaRPr lang="nl-BE" sz="2400" dirty="0" smtClean="0"/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smtClean="0"/>
              <a:t>Health Checks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err="1" smtClean="0"/>
              <a:t>Configuration</a:t>
            </a:r>
            <a:endParaRPr lang="nl-B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42" name="Picture 2" descr="Image result for Spring boo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00" b="7166"/>
          <a:stretch/>
        </p:blipFill>
        <p:spPr bwMode="auto">
          <a:xfrm>
            <a:off x="6095998" y="3409949"/>
            <a:ext cx="5715000" cy="264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5745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Starter.Spring.IO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79" y="720002"/>
            <a:ext cx="10691049" cy="547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kstvak 5"/>
          <p:cNvSpPr txBox="1"/>
          <p:nvPr/>
        </p:nvSpPr>
        <p:spPr>
          <a:xfrm>
            <a:off x="1407381" y="792853"/>
            <a:ext cx="2040225" cy="204300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8" name="Tekstvak 5"/>
          <p:cNvSpPr txBox="1"/>
          <p:nvPr/>
        </p:nvSpPr>
        <p:spPr>
          <a:xfrm>
            <a:off x="7480055" y="778631"/>
            <a:ext cx="2952328" cy="205722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Consultant</a:t>
            </a:r>
            <a:endParaRPr lang="nl-NL" sz="3200" b="1" dirty="0"/>
          </a:p>
        </p:txBody>
      </p:sp>
      <p:sp>
        <p:nvSpPr>
          <p:cNvPr id="9" name="Tekstvak 6"/>
          <p:cNvSpPr txBox="1"/>
          <p:nvPr/>
        </p:nvSpPr>
        <p:spPr>
          <a:xfrm>
            <a:off x="1407381" y="2975824"/>
            <a:ext cx="9052409" cy="211397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“We do </a:t>
            </a:r>
            <a:r>
              <a:rPr lang="nl-NL" sz="3200" b="1" dirty="0" err="1" smtClean="0"/>
              <a:t>what</a:t>
            </a:r>
            <a:r>
              <a:rPr lang="nl-NL" sz="3200" b="1" dirty="0" smtClean="0"/>
              <a:t> we must, </a:t>
            </a:r>
            <a:r>
              <a:rPr lang="nl-NL" sz="3200" b="1" dirty="0" err="1" smtClean="0"/>
              <a:t>because</a:t>
            </a:r>
            <a:r>
              <a:rPr lang="nl-NL" sz="3200" b="1" dirty="0" smtClean="0"/>
              <a:t>, we </a:t>
            </a:r>
            <a:r>
              <a:rPr lang="nl-NL" sz="3200" b="1" dirty="0" err="1" smtClean="0"/>
              <a:t>can</a:t>
            </a:r>
            <a:r>
              <a:rPr lang="nl-NL" sz="3200" b="1" dirty="0" smtClean="0"/>
              <a:t>…”</a:t>
            </a:r>
            <a:endParaRPr lang="nl-NL" sz="3200" b="1" dirty="0"/>
          </a:p>
        </p:txBody>
      </p:sp>
      <p:sp>
        <p:nvSpPr>
          <p:cNvPr id="10" name="Tekstvak 7"/>
          <p:cNvSpPr txBox="1"/>
          <p:nvPr/>
        </p:nvSpPr>
        <p:spPr>
          <a:xfrm>
            <a:off x="3609707" y="792852"/>
            <a:ext cx="3726331" cy="205722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Tom Cools</a:t>
            </a:r>
            <a:endParaRPr lang="nl-NL" sz="3200" b="1" dirty="0"/>
          </a:p>
          <a:p>
            <a:r>
              <a:rPr lang="nl-NL" sz="1867" i="1" dirty="0" smtClean="0"/>
              <a:t>tom.cools@infosupport.com</a:t>
            </a:r>
            <a:endParaRPr lang="nl-NL" sz="1867" i="1" dirty="0"/>
          </a:p>
          <a:p>
            <a:r>
              <a:rPr lang="nl-NL" sz="1867" i="1" dirty="0" smtClean="0"/>
              <a:t>@</a:t>
            </a:r>
            <a:r>
              <a:rPr lang="nl-NL" sz="1867" i="1" dirty="0" err="1" smtClean="0"/>
              <a:t>TCoolsIT</a:t>
            </a:r>
            <a:endParaRPr lang="nl-NL" sz="1467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040" y="1064792"/>
            <a:ext cx="1484905" cy="148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21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Minimal</a:t>
            </a:r>
            <a:r>
              <a:rPr lang="nl-BE" sz="4000" dirty="0" smtClean="0"/>
              <a:t> Application</a:t>
            </a:r>
            <a:endParaRPr lang="nl-BE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178216"/>
            <a:ext cx="10778973" cy="300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8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fld id="{B2648884-BC5B-4FC6-8DEE-05233EBC410C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044" t="13720" r="15072" b="13840"/>
          <a:stretch/>
        </p:blipFill>
        <p:spPr>
          <a:xfrm>
            <a:off x="2346592" y="478038"/>
            <a:ext cx="7480454" cy="57394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45036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REST api"/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2846" y="1246683"/>
            <a:ext cx="6718951" cy="436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5001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“simple“ servlet implementation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91190" y="1625600"/>
            <a:ext cx="8050269" cy="5243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969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doGet</a:t>
            </a:r>
            <a:r>
              <a:rPr lang="nl-NL" sz="1969" b="1" dirty="0">
                <a:latin typeface="Consolas"/>
              </a:rPr>
              <a:t>(</a:t>
            </a:r>
            <a:r>
              <a:rPr lang="nl-NL" sz="1969" b="1" dirty="0" err="1">
                <a:latin typeface="Consolas"/>
              </a:rPr>
              <a:t>HttpServletRequest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request</a:t>
            </a:r>
            <a:r>
              <a:rPr lang="nl-NL" sz="1969" b="1" dirty="0">
                <a:latin typeface="Consolas"/>
              </a:rPr>
              <a:t>, </a:t>
            </a:r>
          </a:p>
          <a:p>
            <a:pPr algn="l"/>
            <a:r>
              <a:rPr lang="nl-NL" sz="1969" dirty="0">
                <a:latin typeface="Consolas"/>
              </a:rPr>
              <a:t>                  </a:t>
            </a:r>
            <a:r>
              <a:rPr lang="nl-NL" sz="1969" dirty="0" err="1">
                <a:latin typeface="Consolas"/>
              </a:rPr>
              <a:t>HttpServletResponse</a:t>
            </a:r>
            <a:r>
              <a:rPr lang="nl-NL" sz="1969" dirty="0">
                <a:latin typeface="Consolas"/>
              </a:rPr>
              <a:t> response)</a:t>
            </a:r>
          </a:p>
          <a:p>
            <a:pPr algn="l"/>
            <a:r>
              <a:rPr lang="nl-NL" sz="1969" dirty="0">
                <a:latin typeface="Consolas"/>
              </a:rPr>
              <a:t>      </a:t>
            </a:r>
            <a:r>
              <a:rPr lang="nl-NL" sz="1969" b="1" dirty="0" err="1">
                <a:solidFill>
                  <a:srgbClr val="7F0055"/>
                </a:solidFill>
                <a:latin typeface="Consolas"/>
              </a:rPr>
              <a:t>throws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ServletException</a:t>
            </a:r>
            <a:r>
              <a:rPr lang="nl-NL" sz="1969" b="1" dirty="0">
                <a:latin typeface="Consolas"/>
              </a:rPr>
              <a:t>, </a:t>
            </a:r>
            <a:r>
              <a:rPr lang="nl-NL" sz="1969" b="1" dirty="0" err="1">
                <a:latin typeface="Consolas"/>
              </a:rPr>
              <a:t>IOException</a:t>
            </a:r>
            <a:r>
              <a:rPr lang="nl-NL" sz="1969" b="1" dirty="0">
                <a:latin typeface="Consolas"/>
              </a:rPr>
              <a:t> {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Parse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 the product 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id</a:t>
            </a:r>
            <a:endParaRPr lang="nl-NL" sz="1969" dirty="0">
              <a:solidFill>
                <a:srgbClr val="3F7F5F"/>
              </a:solidFill>
              <a:latin typeface="Consolas"/>
            </a:endParaRP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b="1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NL" sz="1969" b="1" dirty="0">
                <a:latin typeface="Consolas"/>
              </a:rPr>
              <a:t> index = </a:t>
            </a:r>
            <a:r>
              <a:rPr lang="nl-NL" sz="1969" b="1" dirty="0" err="1">
                <a:latin typeface="Consolas"/>
              </a:rPr>
              <a:t>request.getRequestURL</a:t>
            </a:r>
            <a:r>
              <a:rPr lang="nl-NL" sz="1969" b="1" dirty="0">
                <a:latin typeface="Consolas"/>
              </a:rPr>
              <a:t>().</a:t>
            </a:r>
            <a:r>
              <a:rPr lang="nl-NL" sz="1969" b="1" dirty="0" err="1">
                <a:latin typeface="Consolas"/>
              </a:rPr>
              <a:t>lastIndexOf</a:t>
            </a:r>
            <a:r>
              <a:rPr lang="nl-NL" sz="1969" b="1" dirty="0">
                <a:latin typeface="Consolas"/>
              </a:rPr>
              <a:t>(</a:t>
            </a:r>
            <a:r>
              <a:rPr lang="nl-NL" sz="1969" b="1" dirty="0">
                <a:solidFill>
                  <a:srgbClr val="2A00FF"/>
                </a:solidFill>
                <a:latin typeface="Consolas"/>
              </a:rPr>
              <a:t>"/"</a:t>
            </a:r>
            <a:r>
              <a:rPr lang="nl-NL" sz="1969" b="1" dirty="0">
                <a:latin typeface="Consolas"/>
              </a:rPr>
              <a:t>);</a:t>
            </a:r>
          </a:p>
          <a:p>
            <a:pPr algn="l"/>
            <a:r>
              <a:rPr lang="en-US" sz="1969" dirty="0">
                <a:latin typeface="Consolas"/>
              </a:rPr>
              <a:t>   String </a:t>
            </a:r>
            <a:r>
              <a:rPr lang="en-US" sz="1969" dirty="0" err="1">
                <a:latin typeface="Consolas"/>
              </a:rPr>
              <a:t>idString</a:t>
            </a:r>
            <a:r>
              <a:rPr lang="en-US" sz="1969" dirty="0">
                <a:latin typeface="Consolas"/>
              </a:rPr>
              <a:t> = </a:t>
            </a:r>
            <a:r>
              <a:rPr lang="en-US" sz="1969" dirty="0" err="1">
                <a:latin typeface="Consolas"/>
              </a:rPr>
              <a:t>request.getRequestURL</a:t>
            </a:r>
            <a:r>
              <a:rPr lang="en-US" sz="1969" dirty="0">
                <a:latin typeface="Consolas"/>
              </a:rPr>
              <a:t>()</a:t>
            </a:r>
          </a:p>
          <a:p>
            <a:pPr algn="l"/>
            <a:r>
              <a:rPr lang="en-US" sz="1969" dirty="0">
                <a:latin typeface="Consolas"/>
              </a:rPr>
              <a:t>                            .substring(index + 1);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Create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 XML 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representation</a:t>
            </a:r>
            <a:endParaRPr lang="nl-NL" sz="1969" dirty="0">
              <a:solidFill>
                <a:srgbClr val="3F7F5F"/>
              </a:solidFill>
              <a:latin typeface="Consolas"/>
            </a:endParaRP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//…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//Setup the response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response.setContentType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NL" sz="1969" dirty="0" err="1">
                <a:solidFill>
                  <a:srgbClr val="2A00FF"/>
                </a:solidFill>
                <a:latin typeface="Consolas"/>
              </a:rPr>
              <a:t>application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/</a:t>
            </a:r>
            <a:r>
              <a:rPr lang="nl-NL" sz="1969" dirty="0" err="1">
                <a:solidFill>
                  <a:srgbClr val="2A00FF"/>
                </a:solidFill>
                <a:latin typeface="Consolas"/>
              </a:rPr>
              <a:t>xml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response.getWriter</a:t>
            </a:r>
            <a:r>
              <a:rPr lang="nl-NL" sz="1969" dirty="0">
                <a:latin typeface="Consolas"/>
              </a:rPr>
              <a:t>().</a:t>
            </a:r>
            <a:r>
              <a:rPr lang="nl-NL" sz="1969" dirty="0" err="1">
                <a:latin typeface="Consolas"/>
              </a:rPr>
              <a:t>write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 err="1">
                <a:latin typeface="Consolas"/>
              </a:rPr>
              <a:t>productXML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response.setStatus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 err="1">
                <a:latin typeface="Consolas"/>
              </a:rPr>
              <a:t>HttpServletResponse.SC_OK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}</a:t>
            </a:r>
          </a:p>
          <a:p>
            <a:pPr algn="l"/>
            <a:endParaRPr lang="nl-NL" sz="1969" dirty="0">
              <a:latin typeface="Consolas"/>
            </a:endParaRPr>
          </a:p>
          <a:p>
            <a:endParaRPr lang="nl-NL" sz="1969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729" y="1453506"/>
            <a:ext cx="4737338" cy="27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8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551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 resource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823" y="1909886"/>
            <a:ext cx="8501478" cy="37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4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Path</a:t>
            </a:r>
            <a:r>
              <a:rPr lang="nl-BE" dirty="0" smtClean="0"/>
              <a:t> Parameters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26</a:t>
            </a:fld>
            <a:endParaRPr lang="nl-NL"/>
          </a:p>
        </p:txBody>
      </p:sp>
      <p:sp>
        <p:nvSpPr>
          <p:cNvPr id="7" name="TextBox 6"/>
          <p:cNvSpPr txBox="1"/>
          <p:nvPr/>
        </p:nvSpPr>
        <p:spPr>
          <a:xfrm>
            <a:off x="2006600" y="4470400"/>
            <a:ext cx="7810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i="1" dirty="0" smtClean="0">
                <a:latin typeface="Century Gothic" panose="020B0502020202020204" pitchFamily="34" charset="0"/>
              </a:rPr>
              <a:t>http://{{server}}/greeting/Tom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950" y="1780384"/>
            <a:ext cx="10279448" cy="191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9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Query Parameters / </a:t>
            </a:r>
            <a:r>
              <a:rPr lang="nl-BE" dirty="0" err="1" smtClean="0"/>
              <a:t>Request</a:t>
            </a:r>
            <a:r>
              <a:rPr lang="nl-BE" dirty="0" smtClean="0"/>
              <a:t> Parameters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27</a:t>
            </a:fld>
            <a:endParaRPr lang="nl-NL"/>
          </a:p>
        </p:txBody>
      </p:sp>
      <p:sp>
        <p:nvSpPr>
          <p:cNvPr id="7" name="TextBox 6"/>
          <p:cNvSpPr txBox="1"/>
          <p:nvPr/>
        </p:nvSpPr>
        <p:spPr>
          <a:xfrm>
            <a:off x="1866900" y="4470399"/>
            <a:ext cx="864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i="1" dirty="0" smtClean="0">
                <a:latin typeface="Century Gothic" panose="020B0502020202020204" pitchFamily="34" charset="0"/>
              </a:rPr>
              <a:t>http://{{server}}/greeting?name=Tom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057400"/>
            <a:ext cx="1062349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8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Working</a:t>
            </a:r>
            <a:r>
              <a:rPr lang="nl-BE" dirty="0" smtClean="0"/>
              <a:t> </a:t>
            </a:r>
            <a:r>
              <a:rPr lang="nl-BE" dirty="0" err="1" smtClean="0"/>
              <a:t>with</a:t>
            </a:r>
            <a:r>
              <a:rPr lang="nl-BE" dirty="0" smtClean="0"/>
              <a:t> </a:t>
            </a:r>
            <a:r>
              <a:rPr lang="nl-BE" dirty="0" err="1" smtClean="0"/>
              <a:t>Objects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28</a:t>
            </a:fld>
            <a:endParaRPr lang="nl-NL"/>
          </a:p>
        </p:txBody>
      </p:sp>
      <p:sp>
        <p:nvSpPr>
          <p:cNvPr id="7" name="TextBox 6"/>
          <p:cNvSpPr txBox="1"/>
          <p:nvPr/>
        </p:nvSpPr>
        <p:spPr>
          <a:xfrm>
            <a:off x="1390649" y="4508500"/>
            <a:ext cx="9410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b="1" i="1" dirty="0" smtClean="0">
                <a:latin typeface="Century Gothic" panose="020B0502020202020204" pitchFamily="34" charset="0"/>
              </a:rPr>
              <a:t>“User” </a:t>
            </a:r>
            <a:r>
              <a:rPr lang="nl-BE" sz="3600" i="1" dirty="0" smtClean="0">
                <a:latin typeface="Century Gothic" panose="020B0502020202020204" pitchFamily="34" charset="0"/>
              </a:rPr>
              <a:t>is a </a:t>
            </a:r>
            <a:r>
              <a:rPr lang="nl-BE" sz="3600" i="1" dirty="0" err="1" smtClean="0">
                <a:latin typeface="Century Gothic" panose="020B0502020202020204" pitchFamily="34" charset="0"/>
              </a:rPr>
              <a:t>Plain</a:t>
            </a:r>
            <a:r>
              <a:rPr lang="nl-BE" sz="3600" i="1" dirty="0" smtClean="0">
                <a:latin typeface="Century Gothic" panose="020B0502020202020204" pitchFamily="34" charset="0"/>
              </a:rPr>
              <a:t> Old Java Object (POJO)</a:t>
            </a:r>
            <a:br>
              <a:rPr lang="nl-BE" sz="3600" i="1" dirty="0" smtClean="0">
                <a:latin typeface="Century Gothic" panose="020B0502020202020204" pitchFamily="34" charset="0"/>
              </a:rPr>
            </a:br>
            <a:r>
              <a:rPr lang="nl-BE" sz="3600" i="1" dirty="0" smtClean="0">
                <a:latin typeface="Century Gothic" panose="020B0502020202020204" pitchFamily="34" charset="0"/>
              </a:rPr>
              <a:t/>
            </a:r>
            <a:br>
              <a:rPr lang="nl-BE" sz="3600" i="1" dirty="0" smtClean="0">
                <a:latin typeface="Century Gothic" panose="020B0502020202020204" pitchFamily="34" charset="0"/>
              </a:rPr>
            </a:br>
            <a:r>
              <a:rPr lang="nl-BE" sz="3600" i="1" dirty="0" err="1" smtClean="0">
                <a:latin typeface="Century Gothic" panose="020B0502020202020204" pitchFamily="34" charset="0"/>
              </a:rPr>
              <a:t>Result</a:t>
            </a:r>
            <a:r>
              <a:rPr lang="nl-BE" sz="3600" i="1" dirty="0">
                <a:latin typeface="Century Gothic" panose="020B0502020202020204" pitchFamily="34" charset="0"/>
              </a:rPr>
              <a:t> </a:t>
            </a:r>
            <a:r>
              <a:rPr lang="nl-BE" sz="3600" i="1" dirty="0" smtClean="0">
                <a:latin typeface="Century Gothic" panose="020B0502020202020204" pitchFamily="34" charset="0"/>
              </a:rPr>
              <a:t>is JSON </a:t>
            </a:r>
            <a:r>
              <a:rPr lang="nl-BE" sz="3600" i="1" dirty="0" err="1" smtClean="0">
                <a:latin typeface="Century Gothic" panose="020B0502020202020204" pitchFamily="34" charset="0"/>
              </a:rPr>
              <a:t>by</a:t>
            </a:r>
            <a:r>
              <a:rPr lang="nl-BE" sz="3600" i="1" dirty="0" smtClean="0">
                <a:latin typeface="Century Gothic" panose="020B0502020202020204" pitchFamily="34" charset="0"/>
              </a:rPr>
              <a:t> default: </a:t>
            </a:r>
            <a:r>
              <a:rPr lang="nl-BE" sz="3600" i="1" dirty="0">
                <a:latin typeface="Century Gothic" panose="020B0502020202020204" pitchFamily="34" charset="0"/>
              </a:rPr>
              <a:t>{"</a:t>
            </a:r>
            <a:r>
              <a:rPr lang="nl-BE" sz="3600" i="1" dirty="0" err="1">
                <a:latin typeface="Century Gothic" panose="020B0502020202020204" pitchFamily="34" charset="0"/>
              </a:rPr>
              <a:t>firstName</a:t>
            </a:r>
            <a:r>
              <a:rPr lang="nl-BE" sz="3600" i="1" dirty="0">
                <a:latin typeface="Century Gothic" panose="020B0502020202020204" pitchFamily="34" charset="0"/>
              </a:rPr>
              <a:t>":"Tom","</a:t>
            </a:r>
            <a:r>
              <a:rPr lang="nl-BE" sz="3600" i="1" dirty="0" err="1">
                <a:latin typeface="Century Gothic" panose="020B0502020202020204" pitchFamily="34" charset="0"/>
              </a:rPr>
              <a:t>lastName</a:t>
            </a:r>
            <a:r>
              <a:rPr lang="nl-BE" sz="3600" i="1" dirty="0">
                <a:latin typeface="Century Gothic" panose="020B0502020202020204" pitchFamily="34" charset="0"/>
              </a:rPr>
              <a:t>":"Cools"}</a:t>
            </a:r>
            <a:endParaRPr lang="nl-BE" sz="3600" i="1" dirty="0" smtClean="0">
              <a:latin typeface="Century Gothic" panose="020B0502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31" y="1809344"/>
            <a:ext cx="11122713" cy="22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7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29</a:t>
            </a:fld>
            <a:endParaRPr lang="nl-NL"/>
          </a:p>
        </p:txBody>
      </p:sp>
      <p:pic>
        <p:nvPicPr>
          <p:cNvPr id="5" name="Picture 2" descr="http://2.bp.blogspot.com/-frXMwdxsUyg/VpwZAFmBcJI/AAAAAAAABK4/G6sBPW0qhg8/s1600/CRU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3954" y="318077"/>
            <a:ext cx="15023453" cy="603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34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6" name="Picture 2" descr="Image result for info Suppor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81" y="1343740"/>
            <a:ext cx="11858233" cy="395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7400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914400"/>
            <a:ext cx="4419600" cy="4953000"/>
          </a:xfrm>
        </p:spPr>
        <p:txBody>
          <a:bodyPr/>
          <a:lstStyle/>
          <a:p>
            <a:r>
              <a:rPr lang="nl-BE" sz="6600" dirty="0" smtClean="0"/>
              <a:t>CRUD </a:t>
            </a:r>
            <a:br>
              <a:rPr lang="nl-BE" sz="6600" dirty="0" smtClean="0"/>
            </a:br>
            <a:r>
              <a:rPr lang="nl-BE" sz="6600" dirty="0" smtClean="0"/>
              <a:t>API Design</a:t>
            </a:r>
            <a:endParaRPr lang="nl-NL" sz="6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0" y="1276350"/>
            <a:ext cx="35718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0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845" y="110231"/>
            <a:ext cx="9862457" cy="61851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39341" y="1717023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  <p:sp>
        <p:nvSpPr>
          <p:cNvPr id="6" name="Rectangle 5"/>
          <p:cNvSpPr/>
          <p:nvPr/>
        </p:nvSpPr>
        <p:spPr>
          <a:xfrm>
            <a:off x="1534721" y="2719223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  <p:sp>
        <p:nvSpPr>
          <p:cNvPr id="7" name="Rectangle 6"/>
          <p:cNvSpPr/>
          <p:nvPr/>
        </p:nvSpPr>
        <p:spPr>
          <a:xfrm>
            <a:off x="1661174" y="3722948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</p:spTree>
    <p:extLst>
      <p:ext uri="{BB962C8B-B14F-4D97-AF65-F5344CB8AC3E}">
        <p14:creationId xmlns:p14="http://schemas.microsoft.com/office/powerpoint/2010/main" val="6725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Common HTTP Method usage</a:t>
            </a:r>
            <a:endParaRPr lang="nl-NL" dirty="0"/>
          </a:p>
        </p:txBody>
      </p:sp>
      <p:graphicFrame>
        <p:nvGraphicFramePr>
          <p:cNvPr id="4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304826"/>
              </p:ext>
            </p:extLst>
          </p:nvPr>
        </p:nvGraphicFramePr>
        <p:xfrm>
          <a:off x="1206500" y="1625600"/>
          <a:ext cx="10147300" cy="4327554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884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626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3400" u="none" strike="noStrike" cap="none" normalizeH="0" baseline="0" dirty="0" smtClean="0">
                          <a:ln>
                            <a:noFill/>
                          </a:ln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sym typeface="Gill Sans" charset="0"/>
                        </a:rPr>
                        <a:t>Method</a:t>
                      </a:r>
                      <a:endParaRPr kumimoji="0" lang="en-US" sz="3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3400" u="none" strike="noStrike" cap="none" normalizeH="0" baseline="0" dirty="0" smtClean="0">
                          <a:ln>
                            <a:noFill/>
                          </a:ln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sym typeface="Gill Sans" charset="0"/>
                        </a:rPr>
                        <a:t>Description</a:t>
                      </a:r>
                      <a:endParaRPr kumimoji="0" lang="en-US" sz="3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GET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Retrieve a resource representation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PUT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Add or modify a resource with a specified URI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DELETE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Delete a resource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HEAD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GET without body: “Does this resource exists?”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POST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Overloaded: implementation may vary. Might generate a new URI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308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@</a:t>
            </a:r>
            <a:r>
              <a:rPr lang="nl-BE" dirty="0" err="1" smtClean="0"/>
              <a:t>RequestMapping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smtClean="0"/>
              <a:t>Method</a:t>
            </a:r>
            <a:r>
              <a:rPr lang="nl-BE" sz="2400" dirty="0" smtClean="0"/>
              <a:t>: HTTP Method (GET/POST/PUT/DELETE/..)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err="1" smtClean="0"/>
              <a:t>Consumes</a:t>
            </a:r>
            <a:r>
              <a:rPr lang="nl-BE" sz="2400" dirty="0" smtClean="0"/>
              <a:t>: </a:t>
            </a:r>
            <a:r>
              <a:rPr lang="nl-BE" sz="2400" dirty="0" err="1" smtClean="0"/>
              <a:t>Incoming</a:t>
            </a:r>
            <a:r>
              <a:rPr lang="nl-BE" sz="2400" dirty="0" smtClean="0"/>
              <a:t> Media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err="1" smtClean="0"/>
              <a:t>Produces</a:t>
            </a:r>
            <a:r>
              <a:rPr lang="nl-BE" sz="2400" dirty="0" smtClean="0"/>
              <a:t>: </a:t>
            </a:r>
            <a:r>
              <a:rPr lang="nl-BE" sz="2400" dirty="0" err="1" smtClean="0"/>
              <a:t>Outgoing</a:t>
            </a:r>
            <a:r>
              <a:rPr lang="nl-BE" sz="2400" dirty="0" smtClean="0"/>
              <a:t> Media Type (JSON </a:t>
            </a:r>
            <a:r>
              <a:rPr lang="nl-BE" sz="2400" dirty="0" err="1" smtClean="0"/>
              <a:t>by</a:t>
            </a:r>
            <a:r>
              <a:rPr lang="nl-BE" sz="2400" dirty="0" smtClean="0"/>
              <a:t> default)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smtClean="0"/>
              <a:t>@</a:t>
            </a:r>
            <a:r>
              <a:rPr lang="nl-BE" sz="2400" b="1" dirty="0" err="1" smtClean="0"/>
              <a:t>RequestBody</a:t>
            </a:r>
            <a:r>
              <a:rPr lang="nl-BE" sz="2400" dirty="0" smtClean="0"/>
              <a:t>: Get </a:t>
            </a:r>
            <a:r>
              <a:rPr lang="nl-BE" sz="2400" dirty="0" err="1" smtClean="0"/>
              <a:t>the</a:t>
            </a:r>
            <a:r>
              <a:rPr lang="nl-BE" sz="2400" dirty="0" smtClean="0"/>
              <a:t> body of </a:t>
            </a:r>
            <a:r>
              <a:rPr lang="nl-BE" sz="2400" dirty="0" err="1" smtClean="0"/>
              <a:t>the</a:t>
            </a:r>
            <a:r>
              <a:rPr lang="nl-BE" sz="2400" dirty="0" smtClean="0"/>
              <a:t> </a:t>
            </a:r>
            <a:r>
              <a:rPr lang="nl-BE" sz="2400" dirty="0" err="1" smtClean="0"/>
              <a:t>request</a:t>
            </a:r>
            <a:endParaRPr lang="nl-BE" sz="2400" dirty="0" smtClean="0"/>
          </a:p>
          <a:p>
            <a:pPr>
              <a:buNone/>
            </a:pPr>
            <a:endParaRPr lang="nl-BE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213" y="1787525"/>
            <a:ext cx="978957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6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Accessing</a:t>
            </a:r>
            <a:r>
              <a:rPr lang="nl-BE" dirty="0" smtClean="0"/>
              <a:t> Headers</a:t>
            </a:r>
            <a:endParaRPr lang="nl-B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78000"/>
            <a:ext cx="10115550" cy="10668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990600" y="3252425"/>
            <a:ext cx="10210798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BE" dirty="0" err="1" smtClean="0"/>
              <a:t>Accessing</a:t>
            </a:r>
            <a:r>
              <a:rPr lang="nl-BE" dirty="0" smtClean="0"/>
              <a:t> Cookies</a:t>
            </a:r>
            <a:endParaRPr lang="nl-B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4158024"/>
            <a:ext cx="87820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7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Calling</a:t>
            </a:r>
            <a:r>
              <a:rPr lang="nl-BE" dirty="0" smtClean="0"/>
              <a:t> </a:t>
            </a:r>
            <a:r>
              <a:rPr lang="nl-BE" dirty="0" err="1" smtClean="0"/>
              <a:t>other</a:t>
            </a:r>
            <a:r>
              <a:rPr lang="nl-BE" dirty="0" smtClean="0"/>
              <a:t> </a:t>
            </a:r>
            <a:r>
              <a:rPr lang="nl-BE" dirty="0" err="1" smtClean="0"/>
              <a:t>API’s</a:t>
            </a:r>
            <a:endParaRPr lang="nl-BE" dirty="0" smtClean="0"/>
          </a:p>
          <a:p>
            <a:r>
              <a:rPr lang="nl-BE" dirty="0" smtClean="0"/>
              <a:t>AKA: Let </a:t>
            </a:r>
            <a:r>
              <a:rPr lang="nl-BE" dirty="0" err="1" smtClean="0"/>
              <a:t>them</a:t>
            </a:r>
            <a:r>
              <a:rPr lang="nl-BE" dirty="0" smtClean="0"/>
              <a:t> do </a:t>
            </a:r>
            <a:r>
              <a:rPr lang="nl-BE" dirty="0" err="1" smtClean="0"/>
              <a:t>the</a:t>
            </a:r>
            <a:r>
              <a:rPr lang="nl-BE" dirty="0" smtClean="0"/>
              <a:t> hard </a:t>
            </a:r>
            <a:r>
              <a:rPr lang="nl-BE" dirty="0" err="1" smtClean="0"/>
              <a:t>work</a:t>
            </a:r>
            <a:r>
              <a:rPr lang="nl-BE" dirty="0" smtClean="0"/>
              <a:t>…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184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2863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Calling</a:t>
            </a:r>
            <a:r>
              <a:rPr lang="nl-BE" sz="3600" dirty="0" smtClean="0"/>
              <a:t> </a:t>
            </a:r>
            <a:r>
              <a:rPr lang="nl-BE" sz="3600" dirty="0" err="1" smtClean="0"/>
              <a:t>another</a:t>
            </a:r>
            <a:r>
              <a:rPr lang="nl-BE" sz="3600" dirty="0" smtClean="0"/>
              <a:t> 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RestTemplate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lvl="1"/>
            <a:r>
              <a:rPr lang="nl-BE" sz="3600" dirty="0" smtClean="0"/>
              <a:t>Easy </a:t>
            </a:r>
            <a:r>
              <a:rPr lang="nl-BE" sz="3600" dirty="0" err="1" smtClean="0"/>
              <a:t>to</a:t>
            </a:r>
            <a:r>
              <a:rPr lang="nl-BE" sz="3600" dirty="0" smtClean="0"/>
              <a:t> call </a:t>
            </a:r>
            <a:r>
              <a:rPr lang="nl-BE" sz="3600" dirty="0" err="1" smtClean="0"/>
              <a:t>other</a:t>
            </a:r>
            <a:r>
              <a:rPr lang="nl-BE" sz="3600" dirty="0" smtClean="0"/>
              <a:t> </a:t>
            </a:r>
            <a:r>
              <a:rPr lang="nl-BE" sz="3600" dirty="0" err="1" smtClean="0"/>
              <a:t>endpoints</a:t>
            </a:r>
            <a:endParaRPr lang="nl-BE" sz="3600" dirty="0" smtClean="0"/>
          </a:p>
          <a:p>
            <a:pPr lvl="1"/>
            <a:r>
              <a:rPr lang="nl-BE" sz="3600" dirty="0" smtClean="0"/>
              <a:t>Automatic </a:t>
            </a:r>
            <a:r>
              <a:rPr lang="nl-BE" sz="3600" dirty="0" err="1" smtClean="0"/>
              <a:t>conversion</a:t>
            </a:r>
            <a:r>
              <a:rPr lang="nl-BE" sz="3600" dirty="0" smtClean="0"/>
              <a:t> </a:t>
            </a:r>
            <a:r>
              <a:rPr lang="nl-BE" sz="3600" dirty="0" err="1" smtClean="0"/>
              <a:t>into</a:t>
            </a:r>
            <a:r>
              <a:rPr lang="nl-BE" sz="3600" dirty="0" smtClean="0"/>
              <a:t> Java </a:t>
            </a:r>
            <a:r>
              <a:rPr lang="nl-BE" sz="3600" dirty="0" err="1" smtClean="0"/>
              <a:t>Objects</a:t>
            </a:r>
            <a:endParaRPr lang="nl-BE" sz="3600" dirty="0" smtClean="0"/>
          </a:p>
          <a:p>
            <a:pPr lvl="1"/>
            <a:r>
              <a:rPr lang="nl-BE" sz="3600" dirty="0" err="1" smtClean="0"/>
              <a:t>Highly</a:t>
            </a:r>
            <a:r>
              <a:rPr lang="nl-BE" sz="3600" dirty="0" smtClean="0"/>
              <a:t> </a:t>
            </a:r>
            <a:r>
              <a:rPr lang="nl-BE" sz="3600" dirty="0" err="1" smtClean="0"/>
              <a:t>configurable</a:t>
            </a:r>
            <a:endParaRPr lang="nl-BE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1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Example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RestTemplate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marL="0" lvl="1" indent="0">
              <a:buNone/>
            </a:pPr>
            <a:r>
              <a:rPr lang="nl-BE" sz="3600" dirty="0" err="1" smtClean="0"/>
              <a:t>RestTemplate</a:t>
            </a:r>
            <a:r>
              <a:rPr lang="nl-BE" sz="3600" dirty="0" smtClean="0"/>
              <a:t> </a:t>
            </a:r>
            <a:r>
              <a:rPr lang="nl-BE" sz="3600" dirty="0" err="1"/>
              <a:t>restTemplate</a:t>
            </a:r>
            <a:r>
              <a:rPr lang="nl-BE" sz="3600" dirty="0"/>
              <a:t> = new </a:t>
            </a:r>
            <a:r>
              <a:rPr lang="nl-BE" sz="3600" dirty="0" err="1"/>
              <a:t>RestTemplate</a:t>
            </a:r>
            <a:r>
              <a:rPr lang="nl-BE" sz="3600" dirty="0" smtClean="0"/>
              <a:t>();</a:t>
            </a:r>
          </a:p>
          <a:p>
            <a:pPr marL="0" lvl="1" indent="0">
              <a:buNone/>
            </a:pPr>
            <a:endParaRPr lang="nl-BE" sz="3600" dirty="0"/>
          </a:p>
          <a:p>
            <a:pPr marL="0" lvl="1" indent="0">
              <a:buNone/>
            </a:pPr>
            <a:r>
              <a:rPr lang="nl-BE" sz="3600" dirty="0" smtClean="0"/>
              <a:t>Quote </a:t>
            </a:r>
            <a:r>
              <a:rPr lang="nl-BE" sz="3600" dirty="0" err="1"/>
              <a:t>quote</a:t>
            </a:r>
            <a:r>
              <a:rPr lang="nl-BE" sz="3600" dirty="0"/>
              <a:t> = </a:t>
            </a:r>
            <a:r>
              <a:rPr lang="nl-BE" sz="3600" dirty="0" err="1"/>
              <a:t>restTemplate.getForObject</a:t>
            </a:r>
            <a:r>
              <a:rPr lang="nl-BE" sz="3600" dirty="0" smtClean="0"/>
              <a:t>(</a:t>
            </a:r>
          </a:p>
          <a:p>
            <a:pPr marL="0" lvl="1" indent="0">
              <a:buNone/>
            </a:pPr>
            <a:r>
              <a:rPr lang="nl-BE" sz="3600" b="1" dirty="0" smtClean="0"/>
              <a:t>"</a:t>
            </a:r>
            <a:r>
              <a:rPr lang="nl-BE" sz="3600" b="1" dirty="0"/>
              <a:t>http</a:t>
            </a:r>
            <a:r>
              <a:rPr lang="nl-BE" sz="3600" b="1" dirty="0" smtClean="0"/>
              <a:t>://quotemaker/api/random</a:t>
            </a:r>
            <a:r>
              <a:rPr lang="nl-BE" sz="3600" b="1" dirty="0"/>
              <a:t>", </a:t>
            </a:r>
            <a:r>
              <a:rPr lang="nl-BE" sz="3600" b="1" dirty="0" err="1"/>
              <a:t>Quote.class</a:t>
            </a:r>
            <a:r>
              <a:rPr lang="nl-BE" sz="3600" dirty="0"/>
              <a:t>);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50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6" name="Picture 2" descr="https://www.warofthetanks.nl/wp-content/uploads/2017/01/warofthetank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8383" y="-286439"/>
            <a:ext cx="13428762" cy="714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2182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smtClean="0"/>
              <a:t>Big API </a:t>
            </a:r>
            <a:r>
              <a:rPr lang="nl-BE" sz="3600" b="1" dirty="0" err="1" smtClean="0"/>
              <a:t>available</a:t>
            </a:r>
            <a:r>
              <a:rPr lang="nl-BE" sz="3600" b="1" dirty="0"/>
              <a:t> </a:t>
            </a:r>
            <a:r>
              <a:rPr lang="nl-BE" sz="3600" b="1" dirty="0" err="1" smtClean="0"/>
              <a:t>for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basically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any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request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smtClean="0"/>
              <a:t>API</a:t>
            </a:r>
          </a:p>
          <a:p>
            <a:pPr algn="ctr">
              <a:buNone/>
            </a:pPr>
            <a:r>
              <a:rPr lang="nl-BE" sz="2800" b="1" dirty="0" smtClean="0"/>
              <a:t>https</a:t>
            </a:r>
            <a:r>
              <a:rPr lang="nl-BE" sz="2800" b="1" dirty="0"/>
              <a:t>://docs.spring.io/spring/docs/current/javadoc-api/org/springframework/web/client/RestTemplate.html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Inversion</a:t>
            </a:r>
            <a:r>
              <a:rPr lang="nl-BE" dirty="0" smtClean="0"/>
              <a:t> of Control –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604297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Without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Depends on Interface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implements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rgbClr val="FF0000"/>
                </a:solidFill>
              </a:rPr>
              <a:t>MovieListener</a:t>
            </a:r>
            <a:r>
              <a:rPr lang="en-US" sz="2800" dirty="0" smtClean="0">
                <a:solidFill>
                  <a:srgbClr val="FF0000"/>
                </a:solidFill>
              </a:rPr>
              <a:t> creates the </a:t>
            </a:r>
            <a:r>
              <a:rPr lang="en-US" sz="2800" dirty="0" err="1" smtClean="0">
                <a:solidFill>
                  <a:srgbClr val="FF0000"/>
                </a:solidFill>
              </a:rPr>
              <a:t>Impl</a:t>
            </a:r>
            <a:r>
              <a:rPr lang="en-US" sz="2800" dirty="0" smtClean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MovieListener</a:t>
            </a:r>
            <a:r>
              <a:rPr lang="en-US" sz="2800" dirty="0" smtClean="0"/>
              <a:t> knows too much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Hard to test </a:t>
            </a:r>
            <a:r>
              <a:rPr lang="en-US" sz="2800" dirty="0" err="1" smtClean="0"/>
              <a:t>MovieListener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Hard to change out the implementation for another one…</a:t>
            </a:r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120" y="1625600"/>
            <a:ext cx="5079471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3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With</a:t>
            </a:r>
            <a:r>
              <a:rPr lang="nl-BE" dirty="0" smtClean="0"/>
              <a:t>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Depends on Interface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implements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asks Assembler</a:t>
            </a:r>
            <a:b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to give him the Implementation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Assembler creates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/>
              <a:t>	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MovieListener</a:t>
            </a:r>
            <a:r>
              <a:rPr lang="en-US" sz="2800" dirty="0" smtClean="0"/>
              <a:t> know only about the interface </a:t>
            </a:r>
            <a:r>
              <a:rPr lang="en-US" sz="2800" dirty="0" smtClean="0">
                <a:sym typeface="Wingdings" panose="05000000000000000000" pitchFamily="2" charset="2"/>
              </a:rPr>
              <a:t>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Changing Implementation is Easy, only Assembler changes </a:t>
            </a:r>
            <a:r>
              <a:rPr lang="en-US" sz="2800" dirty="0" smtClean="0">
                <a:sym typeface="Wingdings" panose="05000000000000000000" pitchFamily="2" charset="2"/>
              </a:rPr>
              <a:t>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473" y="1172799"/>
            <a:ext cx="5247349" cy="259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4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Autowired</a:t>
            </a:r>
            <a:r>
              <a:rPr lang="en-US" dirty="0" smtClean="0"/>
              <a:t> – Automatic Dependency Injection</a:t>
            </a:r>
            <a:endParaRPr lang="en-US" dirty="0"/>
          </a:p>
        </p:txBody>
      </p:sp>
      <p:grpSp>
        <p:nvGrpSpPr>
          <p:cNvPr id="61444" name="Group 4"/>
          <p:cNvGrpSpPr>
            <a:grpSpLocks/>
          </p:cNvGrpSpPr>
          <p:nvPr/>
        </p:nvGrpSpPr>
        <p:grpSpPr bwMode="auto">
          <a:xfrm>
            <a:off x="4496905" y="1454406"/>
            <a:ext cx="3839766" cy="973336"/>
            <a:chOff x="0" y="0"/>
            <a:chExt cx="3440" cy="872"/>
          </a:xfrm>
        </p:grpSpPr>
        <p:pic>
          <p:nvPicPr>
            <p:cNvPr id="6144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336" cy="6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3" name="Picture 3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440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1447" name="Group 7"/>
          <p:cNvGrpSpPr>
            <a:grpSpLocks/>
          </p:cNvGrpSpPr>
          <p:nvPr/>
        </p:nvGrpSpPr>
        <p:grpSpPr bwMode="auto">
          <a:xfrm>
            <a:off x="3916476" y="2534898"/>
            <a:ext cx="6179344" cy="1482328"/>
            <a:chOff x="0" y="0"/>
            <a:chExt cx="5536" cy="1328"/>
          </a:xfrm>
        </p:grpSpPr>
        <p:pic>
          <p:nvPicPr>
            <p:cNvPr id="61445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5432" cy="1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6" name="Picture 6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536" cy="1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1450" name="Group 10"/>
          <p:cNvGrpSpPr>
            <a:grpSpLocks/>
          </p:cNvGrpSpPr>
          <p:nvPr/>
        </p:nvGrpSpPr>
        <p:grpSpPr bwMode="auto">
          <a:xfrm>
            <a:off x="4229015" y="4427991"/>
            <a:ext cx="5545336" cy="1437680"/>
            <a:chOff x="0" y="0"/>
            <a:chExt cx="4968" cy="1288"/>
          </a:xfrm>
        </p:grpSpPr>
        <p:pic>
          <p:nvPicPr>
            <p:cNvPr id="61448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4864" cy="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9" name="Picture 9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968" cy="1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51" name="Rectangle 11"/>
          <p:cNvSpPr>
            <a:spLocks/>
          </p:cNvSpPr>
          <p:nvPr/>
        </p:nvSpPr>
        <p:spPr bwMode="auto">
          <a:xfrm>
            <a:off x="1791210" y="1597280"/>
            <a:ext cx="2098477" cy="43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Field injection</a:t>
            </a:r>
          </a:p>
        </p:txBody>
      </p:sp>
      <p:sp>
        <p:nvSpPr>
          <p:cNvPr id="61452" name="Rectangle 12"/>
          <p:cNvSpPr>
            <a:spLocks/>
          </p:cNvSpPr>
          <p:nvPr/>
        </p:nvSpPr>
        <p:spPr bwMode="auto">
          <a:xfrm>
            <a:off x="1719772" y="2985847"/>
            <a:ext cx="2098477" cy="43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Setter injection</a:t>
            </a:r>
          </a:p>
        </p:txBody>
      </p:sp>
      <p:sp>
        <p:nvSpPr>
          <p:cNvPr id="61453" name="Rectangle 13"/>
          <p:cNvSpPr>
            <a:spLocks/>
          </p:cNvSpPr>
          <p:nvPr/>
        </p:nvSpPr>
        <p:spPr bwMode="auto">
          <a:xfrm>
            <a:off x="1871577" y="4633374"/>
            <a:ext cx="2098477" cy="803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Constructor injection</a:t>
            </a:r>
          </a:p>
        </p:txBody>
      </p:sp>
    </p:spTree>
    <p:extLst>
      <p:ext uri="{BB962C8B-B14F-4D97-AF65-F5344CB8AC3E}">
        <p14:creationId xmlns:p14="http://schemas.microsoft.com/office/powerpoint/2010/main" val="15936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Magic </a:t>
            </a:r>
            <a:r>
              <a:rPr lang="nl-BE" sz="3600" dirty="0" err="1" smtClean="0"/>
              <a:t>Annotation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smtClean="0"/>
              <a:t>@</a:t>
            </a:r>
            <a:r>
              <a:rPr lang="nl-BE" sz="3600" b="1" dirty="0" err="1" smtClean="0"/>
              <a:t>SpringBootApplication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Configuration</a:t>
            </a:r>
            <a:endParaRPr lang="nl-BE" sz="3600" dirty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EnableAutoConfiguration</a:t>
            </a:r>
            <a:endParaRPr lang="nl-BE" sz="3600" dirty="0" smtClean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ComponentScan</a:t>
            </a:r>
            <a:endParaRPr lang="nl-BE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1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Defining Spring Beans With Class Annotations</a:t>
            </a:r>
            <a:endParaRPr lang="en-US" dirty="0"/>
          </a:p>
        </p:txBody>
      </p:sp>
      <p:grpSp>
        <p:nvGrpSpPr>
          <p:cNvPr id="60420" name="Group 4"/>
          <p:cNvGrpSpPr>
            <a:grpSpLocks/>
          </p:cNvGrpSpPr>
          <p:nvPr/>
        </p:nvGrpSpPr>
        <p:grpSpPr bwMode="auto">
          <a:xfrm>
            <a:off x="7620593" y="3315451"/>
            <a:ext cx="4158323" cy="1400026"/>
            <a:chOff x="0" y="0"/>
            <a:chExt cx="3208" cy="832"/>
          </a:xfrm>
        </p:grpSpPr>
        <p:pic>
          <p:nvPicPr>
            <p:cNvPr id="6041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104" cy="6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19" name="Picture 3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208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3" name="Group 7"/>
          <p:cNvGrpSpPr>
            <a:grpSpLocks/>
          </p:cNvGrpSpPr>
          <p:nvPr/>
        </p:nvGrpSpPr>
        <p:grpSpPr bwMode="auto">
          <a:xfrm>
            <a:off x="1677691" y="1619546"/>
            <a:ext cx="3411691" cy="1480796"/>
            <a:chOff x="0" y="0"/>
            <a:chExt cx="2632" cy="880"/>
          </a:xfrm>
        </p:grpSpPr>
        <p:pic>
          <p:nvPicPr>
            <p:cNvPr id="60421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2528" cy="6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2" name="Picture 6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32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6" name="Group 10"/>
          <p:cNvGrpSpPr>
            <a:grpSpLocks/>
          </p:cNvGrpSpPr>
          <p:nvPr/>
        </p:nvGrpSpPr>
        <p:grpSpPr bwMode="auto">
          <a:xfrm>
            <a:off x="1076149" y="3194296"/>
            <a:ext cx="4033884" cy="1642337"/>
            <a:chOff x="0" y="0"/>
            <a:chExt cx="3112" cy="976"/>
          </a:xfrm>
        </p:grpSpPr>
        <p:pic>
          <p:nvPicPr>
            <p:cNvPr id="60424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008" cy="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5" name="Picture 9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112" cy="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9" name="Group 13"/>
          <p:cNvGrpSpPr>
            <a:grpSpLocks/>
          </p:cNvGrpSpPr>
          <p:nvPr/>
        </p:nvGrpSpPr>
        <p:grpSpPr bwMode="auto">
          <a:xfrm>
            <a:off x="868839" y="5159159"/>
            <a:ext cx="4293132" cy="1601952"/>
            <a:chOff x="0" y="0"/>
            <a:chExt cx="3312" cy="952"/>
          </a:xfrm>
        </p:grpSpPr>
        <p:pic>
          <p:nvPicPr>
            <p:cNvPr id="60427" name="Picture 11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208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8" name="Picture 12"/>
            <p:cNvPicPr>
              <a:picLocks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312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35" name="Group 19"/>
          <p:cNvGrpSpPr>
            <a:grpSpLocks/>
          </p:cNvGrpSpPr>
          <p:nvPr/>
        </p:nvGrpSpPr>
        <p:grpSpPr bwMode="auto">
          <a:xfrm>
            <a:off x="5546512" y="2070238"/>
            <a:ext cx="1866579" cy="4011611"/>
            <a:chOff x="0" y="0"/>
            <a:chExt cx="1440" cy="2384"/>
          </a:xfrm>
        </p:grpSpPr>
        <p:pic>
          <p:nvPicPr>
            <p:cNvPr id="60430" name="Picture 14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" y="-136"/>
              <a:ext cx="119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1" name="Picture 15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055"/>
              <a:ext cx="1191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2" name="Picture 16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231"/>
              <a:ext cx="119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3" name="Picture 17"/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2" y="-24"/>
              <a:ext cx="56" cy="2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4" name="Picture 18"/>
            <p:cNvPicPr>
              <a:picLocks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2" y="1156"/>
              <a:ext cx="368" cy="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1878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Manual </a:t>
            </a:r>
            <a:r>
              <a:rPr lang="nl-BE" sz="3600" dirty="0" err="1" smtClean="0"/>
              <a:t>Bean</a:t>
            </a:r>
            <a:r>
              <a:rPr lang="nl-BE" sz="3600" dirty="0" smtClean="0"/>
              <a:t> </a:t>
            </a:r>
            <a:r>
              <a:rPr lang="nl-BE" sz="3600" dirty="0" err="1" smtClean="0"/>
              <a:t>Creation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Add</a:t>
            </a:r>
            <a:r>
              <a:rPr lang="nl-BE" sz="3600" b="1" dirty="0" smtClean="0"/>
              <a:t> </a:t>
            </a:r>
            <a:r>
              <a:rPr lang="nl-BE" sz="3600" b="1" dirty="0" smtClean="0">
                <a:solidFill>
                  <a:srgbClr val="FF0000"/>
                </a:solidFill>
              </a:rPr>
              <a:t>@</a:t>
            </a:r>
            <a:r>
              <a:rPr lang="nl-BE" sz="3600" b="1" dirty="0" err="1" smtClean="0">
                <a:solidFill>
                  <a:srgbClr val="FF0000"/>
                </a:solidFill>
              </a:rPr>
              <a:t>Bean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smtClean="0"/>
              <a:t>on </a:t>
            </a:r>
            <a:r>
              <a:rPr lang="nl-BE" sz="3600" b="1" dirty="0" err="1" smtClean="0"/>
              <a:t>any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method</a:t>
            </a: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And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voila</a:t>
            </a:r>
            <a:r>
              <a:rPr lang="nl-BE" sz="3600" b="1" dirty="0" smtClean="0"/>
              <a:t>! It’s a </a:t>
            </a:r>
            <a:r>
              <a:rPr lang="nl-BE" sz="3600" b="1" dirty="0" err="1" smtClean="0"/>
              <a:t>Bean</a:t>
            </a:r>
            <a:r>
              <a:rPr lang="nl-BE" sz="3600" b="1" dirty="0" smtClean="0"/>
              <a:t>.</a:t>
            </a:r>
            <a:endParaRPr lang="nl-BE" sz="2800" b="1" dirty="0"/>
          </a:p>
          <a:p>
            <a:pPr algn="ctr">
              <a:buNone/>
            </a:pP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3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Injecting multiple implementations</a:t>
            </a:r>
            <a:endParaRPr lang="en-US"/>
          </a:p>
        </p:txBody>
      </p:sp>
      <p:grpSp>
        <p:nvGrpSpPr>
          <p:cNvPr id="67588" name="Group 4"/>
          <p:cNvGrpSpPr>
            <a:grpSpLocks/>
          </p:cNvGrpSpPr>
          <p:nvPr/>
        </p:nvGrpSpPr>
        <p:grpSpPr bwMode="auto">
          <a:xfrm>
            <a:off x="2882824" y="3926995"/>
            <a:ext cx="6319836" cy="2124890"/>
            <a:chOff x="0" y="0"/>
            <a:chExt cx="4056" cy="968"/>
          </a:xfrm>
        </p:grpSpPr>
        <p:pic>
          <p:nvPicPr>
            <p:cNvPr id="6758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952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87" name="Picture 3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056" cy="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7591" name="Group 7"/>
          <p:cNvGrpSpPr>
            <a:grpSpLocks/>
          </p:cNvGrpSpPr>
          <p:nvPr/>
        </p:nvGrpSpPr>
        <p:grpSpPr bwMode="auto">
          <a:xfrm>
            <a:off x="2793519" y="1625600"/>
            <a:ext cx="6266258" cy="2025654"/>
            <a:chOff x="0" y="0"/>
            <a:chExt cx="3368" cy="936"/>
          </a:xfrm>
        </p:grpSpPr>
        <p:pic>
          <p:nvPicPr>
            <p:cNvPr id="67589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264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90" name="Picture 6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368" cy="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00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Injecting</a:t>
            </a:r>
            <a:r>
              <a:rPr lang="nl-BE" sz="3600" dirty="0" smtClean="0"/>
              <a:t> </a:t>
            </a:r>
            <a:r>
              <a:rPr lang="nl-BE" sz="3600" dirty="0" err="1" smtClean="0"/>
              <a:t>our</a:t>
            </a:r>
            <a:r>
              <a:rPr lang="nl-BE" sz="3600" dirty="0" smtClean="0"/>
              <a:t> </a:t>
            </a:r>
            <a:r>
              <a:rPr lang="nl-BE" sz="3600" dirty="0" err="1" smtClean="0"/>
              <a:t>Dependencies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nl-BE" sz="36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err="1" smtClean="0">
                <a:solidFill>
                  <a:srgbClr val="FF0000"/>
                </a:solidFill>
              </a:rPr>
              <a:t>Decouple</a:t>
            </a:r>
            <a:r>
              <a:rPr lang="nl-BE" sz="3600" b="1" dirty="0" smtClean="0"/>
              <a:t> Object </a:t>
            </a:r>
            <a:r>
              <a:rPr lang="nl-BE" sz="3600" b="1" dirty="0" err="1" smtClean="0"/>
              <a:t>from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it’s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dependencies</a:t>
            </a:r>
            <a:endParaRPr lang="nl-BE" sz="36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smtClean="0"/>
              <a:t>Pushes </a:t>
            </a:r>
            <a:r>
              <a:rPr lang="nl-BE" sz="3600" b="1" dirty="0" err="1" smtClean="0"/>
              <a:t>you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towards</a:t>
            </a:r>
            <a:r>
              <a:rPr lang="nl-BE" sz="3600" b="1" dirty="0" smtClean="0"/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programming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against</a:t>
            </a:r>
            <a:r>
              <a:rPr lang="nl-BE" sz="3600" b="1" dirty="0" smtClean="0">
                <a:solidFill>
                  <a:srgbClr val="FF0000"/>
                </a:solidFill>
              </a:rPr>
              <a:t> Interfaces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err="1" smtClean="0"/>
              <a:t>Makes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your</a:t>
            </a:r>
            <a:r>
              <a:rPr lang="nl-BE" sz="3600" b="1" dirty="0" smtClean="0"/>
              <a:t> code </a:t>
            </a:r>
            <a:r>
              <a:rPr lang="nl-BE" sz="3600" b="1" dirty="0" err="1" smtClean="0">
                <a:solidFill>
                  <a:srgbClr val="FF0000"/>
                </a:solidFill>
              </a:rPr>
              <a:t>easier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to</a:t>
            </a:r>
            <a:r>
              <a:rPr lang="nl-BE" sz="3600" b="1" dirty="0" smtClean="0">
                <a:solidFill>
                  <a:srgbClr val="FF0000"/>
                </a:solidFill>
              </a:rPr>
              <a:t> test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l-BE" sz="3600" b="1" dirty="0">
              <a:solidFill>
                <a:srgbClr val="FF0000"/>
              </a:solidFill>
            </a:endParaRPr>
          </a:p>
          <a:p>
            <a:pPr algn="ctr">
              <a:buNone/>
            </a:pPr>
            <a:r>
              <a:rPr lang="nl-BE" sz="3600" b="1" dirty="0" err="1" smtClean="0">
                <a:solidFill>
                  <a:srgbClr val="FF0000"/>
                </a:solidFill>
              </a:rPr>
              <a:t>Avoid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creating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your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own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dependencies</a:t>
            </a:r>
            <a:r>
              <a:rPr lang="nl-BE" sz="3600" b="1" dirty="0" smtClean="0">
                <a:solidFill>
                  <a:srgbClr val="FF0000"/>
                </a:solidFill>
              </a:rPr>
              <a:t>!</a:t>
            </a:r>
            <a:endParaRPr lang="nl-BE" sz="2800" b="1" dirty="0" smtClean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6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198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Accessing</a:t>
            </a:r>
            <a:r>
              <a:rPr lang="nl-BE" dirty="0" smtClean="0"/>
              <a:t> </a:t>
            </a:r>
            <a:r>
              <a:rPr lang="nl-BE" dirty="0" err="1" smtClean="0"/>
              <a:t>the</a:t>
            </a:r>
            <a:r>
              <a:rPr lang="nl-BE" dirty="0" smtClean="0"/>
              <a:t> Database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48429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 </a:t>
            </a:r>
            <a:r>
              <a:rPr lang="nl-BE" dirty="0" err="1" smtClean="0"/>
              <a:t>Typical</a:t>
            </a:r>
            <a:r>
              <a:rPr lang="nl-BE" dirty="0" smtClean="0"/>
              <a:t> JDBC Query </a:t>
            </a:r>
            <a:r>
              <a:rPr lang="nl-BE" dirty="0" err="1" smtClean="0"/>
              <a:t>example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nl-BE" dirty="0"/>
              <a:t>public </a:t>
            </a:r>
            <a:r>
              <a:rPr lang="nl-BE" dirty="0" err="1"/>
              <a:t>static</a:t>
            </a:r>
            <a:r>
              <a:rPr lang="nl-BE" dirty="0"/>
              <a:t> </a:t>
            </a:r>
            <a:r>
              <a:rPr lang="nl-BE" dirty="0" err="1"/>
              <a:t>void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(String[] </a:t>
            </a:r>
            <a:r>
              <a:rPr lang="nl-BE" dirty="0" err="1"/>
              <a:t>args</a:t>
            </a:r>
            <a:r>
              <a:rPr lang="nl-BE" dirty="0"/>
              <a:t>) {</a:t>
            </a:r>
          </a:p>
          <a:p>
            <a:pPr>
              <a:buNone/>
            </a:pPr>
            <a:r>
              <a:rPr lang="nl-BE" dirty="0"/>
              <a:t>        </a:t>
            </a:r>
            <a:r>
              <a:rPr lang="nl-BE" dirty="0" err="1"/>
              <a:t>try</a:t>
            </a:r>
            <a:r>
              <a:rPr lang="nl-BE" dirty="0"/>
              <a:t> {</a:t>
            </a:r>
          </a:p>
          <a:p>
            <a:pPr>
              <a:buNone/>
            </a:pPr>
            <a:r>
              <a:rPr lang="nl-BE" dirty="0"/>
              <a:t>            String </a:t>
            </a:r>
            <a:r>
              <a:rPr lang="nl-BE" dirty="0" err="1"/>
              <a:t>url</a:t>
            </a:r>
            <a:r>
              <a:rPr lang="nl-BE" dirty="0"/>
              <a:t> = "</a:t>
            </a:r>
            <a:r>
              <a:rPr lang="nl-BE" dirty="0" err="1"/>
              <a:t>jdbc:msql</a:t>
            </a:r>
            <a:r>
              <a:rPr lang="nl-BE" dirty="0"/>
              <a:t>://200.210.220.1:1114/Demo";</a:t>
            </a:r>
          </a:p>
          <a:p>
            <a:pPr>
              <a:buNone/>
            </a:pPr>
            <a:r>
              <a:rPr lang="nl-BE" dirty="0"/>
              <a:t>            Connection </a:t>
            </a:r>
            <a:r>
              <a:rPr lang="nl-BE" dirty="0" err="1"/>
              <a:t>conn</a:t>
            </a:r>
            <a:r>
              <a:rPr lang="nl-BE" dirty="0"/>
              <a:t> = </a:t>
            </a:r>
            <a:r>
              <a:rPr lang="nl-BE" dirty="0" err="1"/>
              <a:t>DriverManager.getConnection</a:t>
            </a:r>
            <a:r>
              <a:rPr lang="nl-BE" dirty="0"/>
              <a:t>(</a:t>
            </a:r>
            <a:r>
              <a:rPr lang="nl-BE" dirty="0" err="1"/>
              <a:t>url</a:t>
            </a:r>
            <a:r>
              <a:rPr lang="nl-BE" dirty="0"/>
              <a:t>,"","");</a:t>
            </a:r>
          </a:p>
          <a:p>
            <a:pPr>
              <a:buNone/>
            </a:pPr>
            <a:r>
              <a:rPr lang="nl-BE" dirty="0"/>
              <a:t>            Statement </a:t>
            </a:r>
            <a:r>
              <a:rPr lang="nl-BE" dirty="0" err="1"/>
              <a:t>stmt</a:t>
            </a:r>
            <a:r>
              <a:rPr lang="nl-BE" dirty="0"/>
              <a:t> = </a:t>
            </a:r>
            <a:r>
              <a:rPr lang="nl-BE" dirty="0" err="1"/>
              <a:t>conn.createStatement</a:t>
            </a:r>
            <a:r>
              <a:rPr lang="nl-BE" dirty="0"/>
              <a:t>();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ResultSet</a:t>
            </a:r>
            <a:r>
              <a:rPr lang="nl-BE" dirty="0"/>
              <a:t> </a:t>
            </a:r>
            <a:r>
              <a:rPr lang="nl-BE" dirty="0" err="1"/>
              <a:t>rs</a:t>
            </a:r>
            <a:r>
              <a:rPr lang="nl-BE" dirty="0"/>
              <a:t>;</a:t>
            </a:r>
          </a:p>
          <a:p>
            <a:pPr>
              <a:buNone/>
            </a:pPr>
            <a:r>
              <a:rPr lang="nl-BE" dirty="0"/>
              <a:t> 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rs</a:t>
            </a:r>
            <a:r>
              <a:rPr lang="nl-BE" dirty="0"/>
              <a:t> = </a:t>
            </a:r>
            <a:r>
              <a:rPr lang="nl-BE" dirty="0" err="1"/>
              <a:t>stmt.executeQuery</a:t>
            </a:r>
            <a:r>
              <a:rPr lang="nl-BE" dirty="0"/>
              <a:t>("SELECT </a:t>
            </a:r>
            <a:r>
              <a:rPr lang="nl-BE" dirty="0" err="1"/>
              <a:t>Lname</a:t>
            </a:r>
            <a:r>
              <a:rPr lang="nl-BE" dirty="0"/>
              <a:t> FROM </a:t>
            </a:r>
            <a:r>
              <a:rPr lang="nl-BE" dirty="0" err="1"/>
              <a:t>Customers</a:t>
            </a:r>
            <a:r>
              <a:rPr lang="nl-BE" dirty="0"/>
              <a:t> WHERE </a:t>
            </a:r>
            <a:r>
              <a:rPr lang="nl-BE" dirty="0" err="1"/>
              <a:t>Snum</a:t>
            </a:r>
            <a:r>
              <a:rPr lang="nl-BE" dirty="0"/>
              <a:t> = 2001");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while</a:t>
            </a:r>
            <a:r>
              <a:rPr lang="nl-BE" dirty="0"/>
              <a:t> ( </a:t>
            </a:r>
            <a:r>
              <a:rPr lang="nl-BE" dirty="0" err="1"/>
              <a:t>rs.next</a:t>
            </a:r>
            <a:r>
              <a:rPr lang="nl-BE" dirty="0"/>
              <a:t>() ) {</a:t>
            </a:r>
          </a:p>
          <a:p>
            <a:pPr>
              <a:buNone/>
            </a:pPr>
            <a:r>
              <a:rPr lang="nl-BE" dirty="0"/>
              <a:t>                String </a:t>
            </a:r>
            <a:r>
              <a:rPr lang="nl-BE" dirty="0" err="1"/>
              <a:t>lastName</a:t>
            </a:r>
            <a:r>
              <a:rPr lang="nl-BE" dirty="0"/>
              <a:t> = </a:t>
            </a:r>
            <a:r>
              <a:rPr lang="nl-BE" dirty="0" err="1"/>
              <a:t>rs.getString</a:t>
            </a:r>
            <a:r>
              <a:rPr lang="nl-BE" dirty="0"/>
              <a:t>("</a:t>
            </a:r>
            <a:r>
              <a:rPr lang="nl-BE" dirty="0" err="1"/>
              <a:t>Lname</a:t>
            </a:r>
            <a:r>
              <a:rPr lang="nl-BE" dirty="0"/>
              <a:t>");</a:t>
            </a:r>
          </a:p>
          <a:p>
            <a:pPr>
              <a:buNone/>
            </a:pPr>
            <a:r>
              <a:rPr lang="nl-BE" dirty="0"/>
              <a:t>                </a:t>
            </a:r>
            <a:r>
              <a:rPr lang="nl-BE" dirty="0" err="1"/>
              <a:t>System.out.println</a:t>
            </a:r>
            <a:r>
              <a:rPr lang="nl-BE" dirty="0"/>
              <a:t>(</a:t>
            </a:r>
            <a:r>
              <a:rPr lang="nl-BE" dirty="0" err="1"/>
              <a:t>lastName</a:t>
            </a:r>
            <a:r>
              <a:rPr lang="nl-BE" dirty="0"/>
              <a:t>);</a:t>
            </a:r>
          </a:p>
          <a:p>
            <a:pPr>
              <a:buNone/>
            </a:pPr>
            <a:r>
              <a:rPr lang="nl-BE" dirty="0"/>
              <a:t>            }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conn.close</a:t>
            </a:r>
            <a:r>
              <a:rPr lang="nl-BE" dirty="0"/>
              <a:t>();</a:t>
            </a:r>
          </a:p>
          <a:p>
            <a:pPr>
              <a:buNone/>
            </a:pPr>
            <a:r>
              <a:rPr lang="nl-BE" dirty="0"/>
              <a:t>        } catch (</a:t>
            </a:r>
            <a:r>
              <a:rPr lang="nl-BE" dirty="0" err="1"/>
              <a:t>Exception</a:t>
            </a:r>
            <a:r>
              <a:rPr lang="nl-BE" dirty="0"/>
              <a:t> e) {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System.err.println</a:t>
            </a:r>
            <a:r>
              <a:rPr lang="nl-BE" dirty="0"/>
              <a:t>("Got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exception</a:t>
            </a:r>
            <a:r>
              <a:rPr lang="nl-BE" dirty="0"/>
              <a:t>! ");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System.err.println</a:t>
            </a:r>
            <a:r>
              <a:rPr lang="nl-BE" dirty="0"/>
              <a:t>(</a:t>
            </a:r>
            <a:r>
              <a:rPr lang="nl-BE" dirty="0" err="1"/>
              <a:t>e.getMessage</a:t>
            </a:r>
            <a:r>
              <a:rPr lang="nl-BE" dirty="0"/>
              <a:t>());</a:t>
            </a:r>
          </a:p>
          <a:p>
            <a:pPr>
              <a:buNone/>
            </a:pPr>
            <a:r>
              <a:rPr lang="nl-BE" dirty="0"/>
              <a:t>        }</a:t>
            </a:r>
          </a:p>
          <a:p>
            <a:pPr>
              <a:buNone/>
            </a:pPr>
            <a:r>
              <a:rPr lang="nl-BE" dirty="0"/>
              <a:t>    }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0386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JPA Style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40920"/>
            <a:ext cx="10716378" cy="339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4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Spring Data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sz="2800" dirty="0" smtClean="0"/>
              <a:t>“Spring </a:t>
            </a:r>
            <a:r>
              <a:rPr lang="en-US" sz="2800" dirty="0"/>
              <a:t>Data’s mission is to provide a familiar and consistent, Spring-based programming model for data access while still retaining the special traits of the underlying data store. </a:t>
            </a:r>
            <a:r>
              <a:rPr lang="en-US" sz="2800" dirty="0" smtClean="0"/>
              <a:t>“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3562350"/>
            <a:ext cx="1943100" cy="1943100"/>
          </a:xfrm>
          <a:prstGeom prst="rect">
            <a:avLst/>
          </a:prstGeom>
        </p:spPr>
      </p:pic>
      <p:pic>
        <p:nvPicPr>
          <p:cNvPr id="3074" name="Picture 2" descr="Image result for mongod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335" y="3382305"/>
            <a:ext cx="1965325" cy="230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Redi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448" y="3266282"/>
            <a:ext cx="29337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13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0021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Default Interfaces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CRUDRepository</a:t>
            </a:r>
            <a:r>
              <a:rPr lang="en-US" sz="2800" dirty="0" smtClean="0"/>
              <a:t>: Automatically implements CRUD actions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Save/Delete/Count/Exists/…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PagingAndSortingRepository</a:t>
            </a:r>
            <a:r>
              <a:rPr lang="en-US" sz="2800" b="1" dirty="0" smtClean="0"/>
              <a:t>:</a:t>
            </a:r>
            <a:r>
              <a:rPr lang="en-US" sz="2800" dirty="0" smtClean="0"/>
              <a:t> 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Everything </a:t>
            </a:r>
            <a:r>
              <a:rPr lang="en-US" sz="2800" dirty="0" err="1" smtClean="0"/>
              <a:t>CRUDRepository</a:t>
            </a:r>
            <a:r>
              <a:rPr lang="en-US" sz="2800" dirty="0" smtClean="0"/>
              <a:t> has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Paging and Sorting options</a:t>
            </a:r>
          </a:p>
          <a:p>
            <a:pPr>
              <a:buNone/>
            </a:pPr>
            <a:r>
              <a:rPr lang="en-US" sz="2800" dirty="0"/>
              <a:t>	</a:t>
            </a: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01852" y="4988913"/>
            <a:ext cx="108656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2800" i="1" dirty="0"/>
              <a:t>Page&lt;User&gt; users = </a:t>
            </a:r>
            <a:r>
              <a:rPr lang="nl-BE" sz="2800" i="1" dirty="0" err="1"/>
              <a:t>repository.findAll</a:t>
            </a:r>
            <a:r>
              <a:rPr lang="nl-BE" sz="2800" i="1" dirty="0"/>
              <a:t>(new </a:t>
            </a:r>
            <a:r>
              <a:rPr lang="nl-BE" sz="2800" i="1" dirty="0" err="1"/>
              <a:t>PageRequest</a:t>
            </a:r>
            <a:r>
              <a:rPr lang="nl-BE" sz="2800" i="1" dirty="0"/>
              <a:t>(1, 20));</a:t>
            </a:r>
          </a:p>
        </p:txBody>
      </p:sp>
    </p:spTree>
    <p:extLst>
      <p:ext uri="{BB962C8B-B14F-4D97-AF65-F5344CB8AC3E}">
        <p14:creationId xmlns:p14="http://schemas.microsoft.com/office/powerpoint/2010/main" val="326055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Auto-</a:t>
            </a:r>
            <a:r>
              <a:rPr lang="nl-BE" dirty="0" err="1" smtClean="0"/>
              <a:t>Implemented</a:t>
            </a:r>
            <a:r>
              <a:rPr lang="nl-BE" dirty="0" smtClean="0"/>
              <a:t> Interface </a:t>
            </a:r>
            <a:r>
              <a:rPr lang="nl-BE" dirty="0" err="1" smtClean="0"/>
              <a:t>Methods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881" y="1631950"/>
            <a:ext cx="11567066" cy="4562475"/>
          </a:xfrm>
        </p:spPr>
        <p:txBody>
          <a:bodyPr/>
          <a:lstStyle/>
          <a:p>
            <a:pPr>
              <a:buNone/>
            </a:pPr>
            <a:r>
              <a:rPr lang="en-US" sz="2800" dirty="0" smtClean="0"/>
              <a:t> List&lt;User</a:t>
            </a:r>
            <a:r>
              <a:rPr lang="en-US" sz="2800" dirty="0"/>
              <a:t>&gt; </a:t>
            </a:r>
            <a:r>
              <a:rPr lang="en-US" sz="2800" dirty="0" err="1"/>
              <a:t>findByLastName</a:t>
            </a:r>
            <a:r>
              <a:rPr lang="en-US" sz="2800" dirty="0"/>
              <a:t>(@</a:t>
            </a:r>
            <a:r>
              <a:rPr lang="en-US" sz="2800" dirty="0" err="1"/>
              <a:t>Param</a:t>
            </a:r>
            <a:r>
              <a:rPr lang="en-US" sz="2800" dirty="0" smtClean="0"/>
              <a:t>(“q")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findByLastNameIgnoreCase</a:t>
            </a:r>
            <a:r>
              <a:rPr lang="en-US" sz="2800" dirty="0"/>
              <a:t>(@</a:t>
            </a:r>
            <a:r>
              <a:rPr lang="en-US" sz="2800" dirty="0" err="1"/>
              <a:t>Param</a:t>
            </a:r>
            <a:r>
              <a:rPr lang="en-US" sz="2800" dirty="0" smtClean="0"/>
              <a:t>(“q")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findByLastNameAndFirstName</a:t>
            </a:r>
            <a:r>
              <a:rPr lang="en-US" sz="2800" dirty="0" smtClean="0"/>
              <a:t>(</a:t>
            </a:r>
          </a:p>
          <a:p>
            <a:pPr>
              <a:buNone/>
            </a:pPr>
            <a:r>
              <a:rPr lang="en-US" sz="2800" dirty="0" smtClean="0"/>
              <a:t>@</a:t>
            </a:r>
            <a:r>
              <a:rPr lang="en-US" sz="2800" dirty="0" err="1"/>
              <a:t>Param</a:t>
            </a:r>
            <a:r>
              <a:rPr lang="en-US" sz="2800" dirty="0" smtClean="0"/>
              <a:t>(“last") </a:t>
            </a:r>
            <a:r>
              <a:rPr lang="en-US" sz="2800" dirty="0"/>
              <a:t>String </a:t>
            </a:r>
            <a:r>
              <a:rPr lang="en-US" sz="2800" dirty="0" err="1" smtClean="0"/>
              <a:t>lastname</a:t>
            </a:r>
            <a:r>
              <a:rPr lang="en-US" sz="2800" dirty="0" smtClean="0"/>
              <a:t>, @</a:t>
            </a:r>
            <a:r>
              <a:rPr lang="en-US" sz="2800" dirty="0" err="1" smtClean="0"/>
              <a:t>Param</a:t>
            </a:r>
            <a:r>
              <a:rPr lang="en-US" sz="2800" dirty="0" smtClean="0"/>
              <a:t>(“first") String </a:t>
            </a:r>
            <a:r>
              <a:rPr lang="en-US" sz="2800" dirty="0" err="1"/>
              <a:t>firstname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/>
              <a:t> </a:t>
            </a: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findByLastNameOrderByLastNameDesc</a:t>
            </a:r>
            <a:r>
              <a:rPr lang="en-US" sz="2800" dirty="0" smtClean="0"/>
              <a:t>(</a:t>
            </a:r>
          </a:p>
          <a:p>
            <a:pPr>
              <a:buNone/>
            </a:pPr>
            <a:r>
              <a:rPr lang="en-US" sz="2800" dirty="0" smtClean="0"/>
              <a:t>@</a:t>
            </a:r>
            <a:r>
              <a:rPr lang="en-US" sz="2800" dirty="0" err="1"/>
              <a:t>Param</a:t>
            </a:r>
            <a:r>
              <a:rPr lang="en-US" sz="2800" dirty="0" smtClean="0"/>
              <a:t>(“last")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/>
              <a:t>, @</a:t>
            </a:r>
            <a:r>
              <a:rPr lang="en-US" sz="2800" dirty="0" err="1"/>
              <a:t>Param</a:t>
            </a:r>
            <a:r>
              <a:rPr lang="en-US" sz="2800" dirty="0" smtClean="0"/>
              <a:t>(“first") </a:t>
            </a:r>
            <a:r>
              <a:rPr lang="en-US" sz="2800" dirty="0"/>
              <a:t>String </a:t>
            </a:r>
            <a:r>
              <a:rPr lang="en-US" sz="2800" dirty="0" err="1"/>
              <a:t>firstname</a:t>
            </a:r>
            <a:r>
              <a:rPr lang="en-US" sz="2800" dirty="0"/>
              <a:t>);	</a:t>
            </a: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2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Supported</a:t>
            </a:r>
            <a:r>
              <a:rPr lang="nl-BE" dirty="0" smtClean="0"/>
              <a:t> </a:t>
            </a:r>
            <a:r>
              <a:rPr lang="nl-BE" dirty="0" err="1" smtClean="0"/>
              <a:t>Keywords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57</a:t>
            </a:fld>
            <a:endParaRPr lang="en-US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684228"/>
              </p:ext>
            </p:extLst>
          </p:nvPr>
        </p:nvGraphicFramePr>
        <p:xfrm>
          <a:off x="990600" y="1631950"/>
          <a:ext cx="10210800" cy="3566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59505">
                  <a:extLst>
                    <a:ext uri="{9D8B030D-6E8A-4147-A177-3AD203B41FA5}">
                      <a16:colId xmlns:a16="http://schemas.microsoft.com/office/drawing/2014/main" val="4279254597"/>
                    </a:ext>
                  </a:extLst>
                </a:gridCol>
                <a:gridCol w="7351295">
                  <a:extLst>
                    <a:ext uri="{9D8B030D-6E8A-4147-A177-3AD203B41FA5}">
                      <a16:colId xmlns:a16="http://schemas.microsoft.com/office/drawing/2014/main" val="2104043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Keyword</a:t>
                      </a:r>
                      <a:r>
                        <a:rPr lang="nl-BE" sz="2400" dirty="0" smtClean="0"/>
                        <a:t>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Keywords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93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Combinations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And</a:t>
                      </a:r>
                      <a:r>
                        <a:rPr lang="nl-BE" sz="2400" dirty="0" smtClean="0"/>
                        <a:t>,</a:t>
                      </a:r>
                      <a:r>
                        <a:rPr lang="nl-BE" sz="2400" baseline="0" dirty="0" smtClean="0"/>
                        <a:t> Or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6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Exact </a:t>
                      </a:r>
                      <a:r>
                        <a:rPr lang="nl-BE" sz="2400" dirty="0" err="1" smtClean="0"/>
                        <a:t>Equality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Is, </a:t>
                      </a:r>
                      <a:r>
                        <a:rPr lang="nl-BE" sz="2400" dirty="0" err="1" smtClean="0"/>
                        <a:t>Equals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IsNull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IsNotNull</a:t>
                      </a:r>
                      <a:r>
                        <a:rPr lang="nl-BE" sz="2400" dirty="0" smtClean="0"/>
                        <a:t>, True, </a:t>
                      </a:r>
                      <a:r>
                        <a:rPr lang="nl-BE" sz="2400" dirty="0" err="1" smtClean="0"/>
                        <a:t>False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47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Numeric</a:t>
                      </a:r>
                      <a:r>
                        <a:rPr lang="nl-BE" sz="2400" dirty="0" smtClean="0"/>
                        <a:t>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Between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LessThan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LessThanEqual</a:t>
                      </a:r>
                      <a:r>
                        <a:rPr lang="nl-BE" sz="2400" dirty="0" smtClean="0"/>
                        <a:t>,</a:t>
                      </a:r>
                      <a:r>
                        <a:rPr lang="nl-BE" sz="2400" baseline="0" dirty="0" smtClean="0"/>
                        <a:t> </a:t>
                      </a:r>
                      <a:r>
                        <a:rPr lang="nl-BE" sz="2400" baseline="0" dirty="0" err="1" smtClean="0"/>
                        <a:t>GreaterThan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GreaterThanEqual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5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Date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After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Before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8823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String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baseline="0" dirty="0" smtClean="0"/>
                        <a:t>Like, </a:t>
                      </a:r>
                      <a:r>
                        <a:rPr lang="nl-BE" sz="2400" baseline="0" dirty="0" err="1" smtClean="0"/>
                        <a:t>NotLike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StartingWith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EndingWith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747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Range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In, </a:t>
                      </a:r>
                      <a:r>
                        <a:rPr lang="nl-BE" sz="2400" dirty="0" err="1" smtClean="0"/>
                        <a:t>NotIn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25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737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JpaRepository</a:t>
            </a:r>
            <a:r>
              <a:rPr lang="nl-BE" dirty="0" smtClean="0"/>
              <a:t> </a:t>
            </a:r>
            <a:r>
              <a:rPr lang="nl-BE" dirty="0" err="1" smtClean="0"/>
              <a:t>extends</a:t>
            </a:r>
            <a:r>
              <a:rPr lang="nl-BE" dirty="0" smtClean="0"/>
              <a:t> </a:t>
            </a:r>
            <a:r>
              <a:rPr lang="nl-BE" dirty="0" err="1" smtClean="0"/>
              <a:t>CrudRepository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15" y="1760369"/>
            <a:ext cx="8757654" cy="1644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31" y="3869657"/>
            <a:ext cx="10889633" cy="16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6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Validation</a:t>
            </a:r>
            <a:r>
              <a:rPr lang="nl-BE" dirty="0" smtClean="0"/>
              <a:t> API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93667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78195" y="914400"/>
            <a:ext cx="5651205" cy="4953000"/>
          </a:xfrm>
        </p:spPr>
        <p:txBody>
          <a:bodyPr/>
          <a:lstStyle/>
          <a:p>
            <a:r>
              <a:rPr lang="nl-BE" sz="6600" dirty="0" smtClean="0"/>
              <a:t>Professional Java Development</a:t>
            </a:r>
            <a:endParaRPr lang="nl-NL" sz="6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0" y="1276350"/>
            <a:ext cx="35718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6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637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Adding</a:t>
            </a:r>
            <a:r>
              <a:rPr lang="nl-BE" dirty="0" smtClean="0"/>
              <a:t> </a:t>
            </a:r>
            <a:r>
              <a:rPr lang="nl-BE" dirty="0" err="1" smtClean="0"/>
              <a:t>Validation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err="1" smtClean="0"/>
              <a:t>RequestMapping</a:t>
            </a:r>
            <a:r>
              <a:rPr lang="en-US" sz="2800" dirty="0" smtClean="0"/>
              <a:t>(“/idea”)</a:t>
            </a:r>
          </a:p>
          <a:p>
            <a:pPr>
              <a:buNone/>
            </a:pPr>
            <a:r>
              <a:rPr lang="en-US" sz="2800" dirty="0" smtClean="0"/>
              <a:t>public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Idea</a:t>
            </a:r>
            <a:r>
              <a:rPr lang="en-US" sz="2800" dirty="0"/>
              <a:t> add(</a:t>
            </a:r>
            <a:r>
              <a:rPr lang="en-US" sz="2800" dirty="0">
                <a:solidFill>
                  <a:srgbClr val="FF0000"/>
                </a:solidFill>
              </a:rPr>
              <a:t>@Validated </a:t>
            </a:r>
            <a:r>
              <a:rPr lang="en-US" sz="2800" dirty="0" smtClean="0"/>
              <a:t>Idea </a:t>
            </a:r>
            <a:r>
              <a:rPr lang="en-US" sz="2800" dirty="0"/>
              <a:t>idea) </a:t>
            </a:r>
            <a:r>
              <a:rPr lang="en-US" sz="2800" dirty="0" smtClean="0"/>
              <a:t>{</a:t>
            </a:r>
            <a:r>
              <a:rPr lang="en-US" sz="2800" dirty="0"/>
              <a:t>}	</a:t>
            </a:r>
            <a:endParaRPr lang="en-US" sz="2800" dirty="0" smtClean="0"/>
          </a:p>
          <a:p>
            <a:pPr>
              <a:buNone/>
            </a:pPr>
            <a:endParaRPr lang="nl-BE" sz="2800" dirty="0" smtClean="0"/>
          </a:p>
          <a:p>
            <a:pPr>
              <a:buNone/>
            </a:pPr>
            <a:r>
              <a:rPr lang="nl-BE" sz="2800" dirty="0" smtClean="0"/>
              <a:t>public class </a:t>
            </a:r>
            <a:r>
              <a:rPr lang="nl-BE" sz="2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Idea</a:t>
            </a:r>
            <a:r>
              <a:rPr lang="nl-BE" sz="2800" dirty="0" smtClean="0"/>
              <a:t> {</a:t>
            </a:r>
          </a:p>
          <a:p>
            <a:pPr>
              <a:buNone/>
            </a:pPr>
            <a:r>
              <a:rPr lang="nl-BE" sz="2800" dirty="0" smtClean="0"/>
              <a:t>	</a:t>
            </a:r>
            <a:r>
              <a:rPr lang="nl-BE" sz="2800" dirty="0" smtClean="0">
                <a:solidFill>
                  <a:srgbClr val="FF0000"/>
                </a:solidFill>
              </a:rPr>
              <a:t>@</a:t>
            </a:r>
            <a:r>
              <a:rPr lang="nl-BE" sz="2800" dirty="0" err="1">
                <a:solidFill>
                  <a:srgbClr val="FF0000"/>
                </a:solidFill>
              </a:rPr>
              <a:t>NotNull</a:t>
            </a:r>
            <a:endParaRPr lang="nl-BE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dirty="0" smtClean="0">
                <a:solidFill>
                  <a:srgbClr val="FF0000"/>
                </a:solidFill>
              </a:rPr>
              <a:t>	@</a:t>
            </a:r>
            <a:r>
              <a:rPr lang="nl-BE" sz="2800" dirty="0" err="1">
                <a:solidFill>
                  <a:srgbClr val="FF0000"/>
                </a:solidFill>
              </a:rPr>
              <a:t>Size</a:t>
            </a:r>
            <a:r>
              <a:rPr lang="nl-BE" sz="2800" dirty="0">
                <a:solidFill>
                  <a:srgbClr val="FF0000"/>
                </a:solidFill>
              </a:rPr>
              <a:t>(min = 1, max = 30)</a:t>
            </a:r>
          </a:p>
          <a:p>
            <a:pPr>
              <a:buNone/>
            </a:pPr>
            <a:r>
              <a:rPr lang="nl-BE" sz="2800" dirty="0" smtClean="0"/>
              <a:t>	private </a:t>
            </a:r>
            <a:r>
              <a:rPr lang="nl-BE" sz="2800" dirty="0"/>
              <a:t>String </a:t>
            </a:r>
            <a:r>
              <a:rPr lang="nl-BE" sz="2800" dirty="0" err="1"/>
              <a:t>title</a:t>
            </a:r>
            <a:r>
              <a:rPr lang="nl-BE" sz="2800" dirty="0" smtClean="0"/>
              <a:t>;</a:t>
            </a:r>
          </a:p>
          <a:p>
            <a:pPr>
              <a:buNone/>
            </a:pPr>
            <a:r>
              <a:rPr lang="nl-BE" sz="2800" dirty="0" smtClean="0"/>
              <a:t>	</a:t>
            </a:r>
          </a:p>
          <a:p>
            <a:pPr>
              <a:buNone/>
            </a:pPr>
            <a:r>
              <a:rPr lang="nl-BE" sz="2800" dirty="0"/>
              <a:t>	</a:t>
            </a:r>
            <a:r>
              <a:rPr lang="nl-BE" sz="2800" dirty="0" smtClean="0">
                <a:solidFill>
                  <a:srgbClr val="FF0000"/>
                </a:solidFill>
              </a:rPr>
              <a:t>@Past</a:t>
            </a:r>
            <a:endParaRPr lang="nl-BE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dirty="0" smtClean="0"/>
              <a:t>	private Date </a:t>
            </a:r>
            <a:r>
              <a:rPr lang="nl-BE" sz="2800" dirty="0" err="1" smtClean="0"/>
              <a:t>origin</a:t>
            </a:r>
            <a:r>
              <a:rPr lang="nl-BE" sz="2800" dirty="0" smtClean="0"/>
              <a:t>;</a:t>
            </a:r>
            <a:endParaRPr lang="nl-BE" sz="2800" dirty="0"/>
          </a:p>
          <a:p>
            <a:pPr>
              <a:buNone/>
            </a:pPr>
            <a:r>
              <a:rPr lang="nl-BE" sz="2800" dirty="0" smtClean="0"/>
              <a:t>}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2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Bean</a:t>
            </a:r>
            <a:r>
              <a:rPr lang="nl-BE" sz="3600" dirty="0" smtClean="0"/>
              <a:t> </a:t>
            </a:r>
            <a:r>
              <a:rPr lang="nl-BE" sz="3600" dirty="0" err="1" smtClean="0"/>
              <a:t>validation</a:t>
            </a:r>
            <a:r>
              <a:rPr lang="nl-BE" sz="3600" dirty="0" smtClean="0"/>
              <a:t> 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smtClean="0"/>
              <a:t>API</a:t>
            </a:r>
          </a:p>
          <a:p>
            <a:pPr algn="ctr">
              <a:buNone/>
            </a:pPr>
            <a:r>
              <a:rPr lang="nl-BE" sz="2800" b="1" dirty="0">
                <a:hlinkClick r:id="rId3"/>
              </a:rPr>
              <a:t>http://</a:t>
            </a:r>
            <a:r>
              <a:rPr lang="nl-BE" sz="2800" b="1" dirty="0" smtClean="0">
                <a:hlinkClick r:id="rId3"/>
              </a:rPr>
              <a:t>docs.oracle.com/javaee/7/api/javax/validation/constraints/package-summary.html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err="1" smtClean="0"/>
              <a:t>Custom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validation</a:t>
            </a:r>
            <a:r>
              <a:rPr lang="nl-BE" sz="2800" b="1" dirty="0" smtClean="0"/>
              <a:t> is </a:t>
            </a:r>
            <a:r>
              <a:rPr lang="nl-BE" sz="2800" b="1" dirty="0" err="1" smtClean="0"/>
              <a:t>possible</a:t>
            </a:r>
            <a:r>
              <a:rPr lang="nl-BE" sz="2800" b="1" dirty="0" smtClean="0"/>
              <a:t>, but out of scope </a:t>
            </a:r>
            <a:r>
              <a:rPr lang="nl-BE" sz="2800" b="1" dirty="0" err="1" smtClean="0"/>
              <a:t>for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this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presentation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0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Conclusion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902064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45" y="363365"/>
            <a:ext cx="11303306" cy="63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1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smtClean="0"/>
              <a:t>The </a:t>
            </a:r>
            <a:r>
              <a:rPr lang="nl-BE" dirty="0" err="1" smtClean="0"/>
              <a:t>Exercise</a:t>
            </a:r>
            <a:r>
              <a:rPr lang="nl-BE" dirty="0" smtClean="0"/>
              <a:t>! </a:t>
            </a:r>
            <a:r>
              <a:rPr lang="nl-BE" dirty="0" smtClean="0">
                <a:sym typeface="Wingdings" panose="05000000000000000000" pitchFamily="2" charset="2"/>
              </a:rPr>
              <a:t></a:t>
            </a:r>
            <a:endParaRPr lang="nl-BE" dirty="0"/>
          </a:p>
        </p:txBody>
      </p:sp>
      <p:pic>
        <p:nvPicPr>
          <p:cNvPr id="5122" name="Picture 2" descr="Image result for face recogni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10159"/>
            <a:ext cx="3843509" cy="384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8064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2475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 smtClean="0"/>
              <a:t>Cyclic </a:t>
            </a:r>
            <a:r>
              <a:rPr lang="nl-BE" dirty="0" err="1" smtClean="0"/>
              <a:t>dependency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What</a:t>
            </a:r>
            <a:r>
              <a:rPr lang="nl-BE" dirty="0" smtClean="0"/>
              <a:t> went wrong </a:t>
            </a:r>
            <a:r>
              <a:rPr lang="nl-BE" dirty="0" err="1" smtClean="0"/>
              <a:t>during</a:t>
            </a:r>
            <a:r>
              <a:rPr lang="nl-BE" dirty="0" smtClean="0"/>
              <a:t> </a:t>
            </a:r>
            <a:r>
              <a:rPr lang="nl-BE" dirty="0" err="1" smtClean="0"/>
              <a:t>the</a:t>
            </a:r>
            <a:r>
              <a:rPr lang="nl-BE" dirty="0" smtClean="0"/>
              <a:t> demo?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703944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Error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nl-BE" sz="1800" b="1" dirty="0"/>
              <a:t>***************************</a:t>
            </a:r>
          </a:p>
          <a:p>
            <a:pPr>
              <a:buNone/>
            </a:pPr>
            <a:r>
              <a:rPr lang="nl-BE" sz="1800" b="1" dirty="0"/>
              <a:t>APPLICATION FAILED TO START</a:t>
            </a:r>
          </a:p>
          <a:p>
            <a:pPr>
              <a:buNone/>
            </a:pPr>
            <a:r>
              <a:rPr lang="nl-BE" sz="1800" b="1" dirty="0"/>
              <a:t>***************************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 err="1"/>
              <a:t>Description</a:t>
            </a:r>
            <a:r>
              <a:rPr lang="nl-BE" sz="1800" b="1" dirty="0"/>
              <a:t>: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/>
              <a:t>The </a:t>
            </a:r>
            <a:r>
              <a:rPr lang="nl-BE" sz="1800" b="1" dirty="0" err="1"/>
              <a:t>dependencies</a:t>
            </a:r>
            <a:r>
              <a:rPr lang="nl-BE" sz="1800" b="1" dirty="0"/>
              <a:t> of </a:t>
            </a:r>
            <a:r>
              <a:rPr lang="nl-BE" sz="1800" b="1" dirty="0" err="1"/>
              <a:t>some</a:t>
            </a:r>
            <a:r>
              <a:rPr lang="nl-BE" sz="1800" b="1" dirty="0"/>
              <a:t> of </a:t>
            </a:r>
            <a:r>
              <a:rPr lang="nl-BE" sz="1800" b="1" dirty="0" err="1"/>
              <a:t>the</a:t>
            </a:r>
            <a:r>
              <a:rPr lang="nl-BE" sz="1800" b="1" dirty="0"/>
              <a:t> </a:t>
            </a:r>
            <a:r>
              <a:rPr lang="nl-BE" sz="1800" b="1" dirty="0" err="1"/>
              <a:t>beans</a:t>
            </a:r>
            <a:r>
              <a:rPr lang="nl-BE" sz="1800" b="1" dirty="0"/>
              <a:t> in </a:t>
            </a:r>
            <a:r>
              <a:rPr lang="nl-BE" sz="1800" b="1" dirty="0" err="1"/>
              <a:t>the</a:t>
            </a:r>
            <a:r>
              <a:rPr lang="nl-BE" sz="1800" b="1" dirty="0"/>
              <a:t> </a:t>
            </a:r>
            <a:r>
              <a:rPr lang="nl-BE" sz="1800" b="1" dirty="0" err="1"/>
              <a:t>application</a:t>
            </a:r>
            <a:r>
              <a:rPr lang="nl-BE" sz="1800" b="1" dirty="0"/>
              <a:t> context form a </a:t>
            </a:r>
            <a:r>
              <a:rPr lang="nl-BE" sz="1800" b="1" dirty="0" err="1"/>
              <a:t>cycle</a:t>
            </a:r>
            <a:r>
              <a:rPr lang="nl-BE" sz="1800" b="1" dirty="0"/>
              <a:t>: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/>
              <a:t>   </a:t>
            </a:r>
            <a:r>
              <a:rPr lang="nl-BE" sz="1800" b="1" dirty="0" err="1"/>
              <a:t>imageResource</a:t>
            </a:r>
            <a:r>
              <a:rPr lang="nl-BE" sz="1800" b="1" dirty="0"/>
              <a:t> (field </a:t>
            </a:r>
            <a:r>
              <a:rPr lang="nl-BE" sz="1800" b="1" dirty="0" err="1"/>
              <a:t>com.infosupport.ap.exercise.services.CognitiveServices</a:t>
            </a:r>
            <a:r>
              <a:rPr lang="nl-BE" sz="1800" b="1" dirty="0"/>
              <a:t> </a:t>
            </a:r>
            <a:r>
              <a:rPr lang="nl-BE" sz="1800" b="1" dirty="0" err="1"/>
              <a:t>com.infosupport.ap.exercise.resources.ImageResource.faceAPI</a:t>
            </a:r>
            <a:r>
              <a:rPr lang="nl-BE" sz="1800" b="1" dirty="0"/>
              <a:t>)</a:t>
            </a:r>
          </a:p>
          <a:p>
            <a:pPr>
              <a:buNone/>
            </a:pPr>
            <a:r>
              <a:rPr lang="nl-BE" sz="1800" b="1" dirty="0"/>
              <a:t>┌─────┐</a:t>
            </a:r>
          </a:p>
          <a:p>
            <a:pPr>
              <a:buNone/>
            </a:pPr>
            <a:r>
              <a:rPr lang="nl-BE" sz="1800" b="1" dirty="0"/>
              <a:t>|  </a:t>
            </a:r>
            <a:r>
              <a:rPr lang="nl-BE" sz="1800" b="1" dirty="0" err="1"/>
              <a:t>cognitiveServices</a:t>
            </a:r>
            <a:r>
              <a:rPr lang="nl-BE" sz="1800" b="1" dirty="0"/>
              <a:t> </a:t>
            </a:r>
            <a:r>
              <a:rPr lang="nl-BE" sz="1800" b="1" dirty="0" err="1"/>
              <a:t>defined</a:t>
            </a:r>
            <a:r>
              <a:rPr lang="nl-BE" sz="1800" b="1" dirty="0"/>
              <a:t> in file [C:\</a:t>
            </a:r>
            <a:r>
              <a:rPr lang="nl-BE" sz="1800" b="1" dirty="0" err="1"/>
              <a:t>repos</a:t>
            </a:r>
            <a:r>
              <a:rPr lang="nl-BE" sz="1800" b="1" dirty="0"/>
              <a:t>\spring-boot-</a:t>
            </a:r>
            <a:r>
              <a:rPr lang="nl-BE" sz="1800" b="1" dirty="0" err="1"/>
              <a:t>ap</a:t>
            </a:r>
            <a:r>
              <a:rPr lang="nl-BE" sz="1800" b="1" dirty="0"/>
              <a:t>-</a:t>
            </a:r>
            <a:r>
              <a:rPr lang="nl-BE" sz="1800" b="1" dirty="0" err="1"/>
              <a:t>exercise</a:t>
            </a:r>
            <a:r>
              <a:rPr lang="nl-BE" sz="1800" b="1" dirty="0"/>
              <a:t>\target\classes\com\infosupport\</a:t>
            </a:r>
            <a:r>
              <a:rPr lang="nl-BE" sz="1800" b="1" dirty="0" err="1"/>
              <a:t>ap</a:t>
            </a:r>
            <a:r>
              <a:rPr lang="nl-BE" sz="1800" b="1" dirty="0"/>
              <a:t>\</a:t>
            </a:r>
            <a:r>
              <a:rPr lang="nl-BE" sz="1800" b="1" dirty="0" err="1"/>
              <a:t>exercise</a:t>
            </a:r>
            <a:r>
              <a:rPr lang="nl-BE" sz="1800" b="1" dirty="0"/>
              <a:t>\services\</a:t>
            </a:r>
            <a:r>
              <a:rPr lang="nl-BE" sz="1800" b="1" dirty="0" err="1"/>
              <a:t>CognitiveServices.class</a:t>
            </a:r>
            <a:r>
              <a:rPr lang="nl-BE" sz="1800" b="1" dirty="0"/>
              <a:t>]</a:t>
            </a:r>
          </a:p>
          <a:p>
            <a:pPr>
              <a:buNone/>
            </a:pPr>
            <a:r>
              <a:rPr lang="nl-BE" sz="1800" b="1" dirty="0"/>
              <a:t>└─────┘</a:t>
            </a:r>
            <a:endParaRPr lang="nl-BE" sz="18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9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</a:t>
            </a:r>
            <a:r>
              <a:rPr lang="nl-BE" sz="3600" dirty="0" err="1"/>
              <a:t>R</a:t>
            </a:r>
            <a:r>
              <a:rPr lang="nl-BE" sz="3600" dirty="0" err="1" smtClean="0"/>
              <a:t>eason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b="1" dirty="0" smtClean="0"/>
              <a:t>  </a:t>
            </a:r>
            <a:r>
              <a:rPr lang="en-US" sz="2800" b="1" dirty="0" smtClean="0">
                <a:solidFill>
                  <a:srgbClr val="FF0000"/>
                </a:solidFill>
              </a:rPr>
              <a:t>@</a:t>
            </a:r>
            <a:r>
              <a:rPr lang="en-US" sz="2800" b="1" dirty="0" err="1">
                <a:solidFill>
                  <a:srgbClr val="FF0000"/>
                </a:solidFill>
              </a:rPr>
              <a:t>Autowired</a:t>
            </a:r>
            <a:endParaRPr lang="en-US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/>
              <a:t>  </a:t>
            </a:r>
            <a:r>
              <a:rPr lang="en-US" sz="2800" b="1" dirty="0" smtClean="0"/>
              <a:t>public </a:t>
            </a:r>
            <a:r>
              <a:rPr lang="en-US" sz="2800" b="1" dirty="0" err="1"/>
              <a:t>CognitiveServices</a:t>
            </a:r>
            <a:r>
              <a:rPr lang="en-US" sz="2800" b="1" dirty="0"/>
              <a:t>(</a:t>
            </a:r>
            <a:r>
              <a:rPr lang="en-US" sz="2800" b="1" dirty="0" err="1"/>
              <a:t>RestTemplate</a:t>
            </a:r>
            <a:r>
              <a:rPr lang="en-US" sz="2800" b="1" dirty="0"/>
              <a:t> </a:t>
            </a:r>
            <a:r>
              <a:rPr lang="en-US" sz="2800" b="1" dirty="0" err="1"/>
              <a:t>restTemplate</a:t>
            </a:r>
            <a:r>
              <a:rPr lang="en-US" sz="2800" b="1" dirty="0"/>
              <a:t>) {</a:t>
            </a:r>
          </a:p>
          <a:p>
            <a:pPr>
              <a:buNone/>
            </a:pPr>
            <a:r>
              <a:rPr lang="en-US" sz="2800" b="1" dirty="0"/>
              <a:t>        </a:t>
            </a:r>
            <a:r>
              <a:rPr lang="en-US" sz="2800" b="1" dirty="0" err="1"/>
              <a:t>this.restTemplate</a:t>
            </a:r>
            <a:r>
              <a:rPr lang="en-US" sz="2800" b="1" dirty="0"/>
              <a:t> = </a:t>
            </a:r>
            <a:r>
              <a:rPr lang="en-US" sz="2800" b="1" dirty="0" err="1"/>
              <a:t>restTemplate</a:t>
            </a:r>
            <a:r>
              <a:rPr lang="en-US" sz="2800" b="1" dirty="0"/>
              <a:t>;</a:t>
            </a:r>
          </a:p>
          <a:p>
            <a:pPr>
              <a:buNone/>
            </a:pPr>
            <a:r>
              <a:rPr lang="en-US" sz="2800" b="1" dirty="0"/>
              <a:t>  </a:t>
            </a:r>
            <a:r>
              <a:rPr lang="en-US" sz="2800" b="1" dirty="0" smtClean="0"/>
              <a:t>}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587574" y="3424134"/>
            <a:ext cx="3756497" cy="25681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 err="1" smtClean="0">
                <a:solidFill>
                  <a:schemeClr val="tx1"/>
                </a:solidFill>
              </a:rPr>
              <a:t>You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can’t</a:t>
            </a:r>
            <a:r>
              <a:rPr lang="nl-BE" dirty="0" smtClean="0">
                <a:solidFill>
                  <a:schemeClr val="tx1"/>
                </a:solidFill>
              </a:rPr>
              <a:t> @</a:t>
            </a:r>
            <a:r>
              <a:rPr lang="nl-BE" dirty="0" err="1" smtClean="0">
                <a:solidFill>
                  <a:schemeClr val="tx1"/>
                </a:solidFill>
              </a:rPr>
              <a:t>Autowire</a:t>
            </a:r>
            <a:r>
              <a:rPr lang="nl-BE" dirty="0" smtClean="0">
                <a:solidFill>
                  <a:schemeClr val="tx1"/>
                </a:solidFill>
              </a:rPr>
              <a:t> a </a:t>
            </a:r>
            <a:r>
              <a:rPr lang="nl-BE" dirty="0" err="1" smtClean="0">
                <a:solidFill>
                  <a:schemeClr val="tx1"/>
                </a:solidFill>
              </a:rPr>
              <a:t>Bean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into</a:t>
            </a:r>
            <a:r>
              <a:rPr lang="nl-BE" dirty="0" smtClean="0">
                <a:solidFill>
                  <a:schemeClr val="tx1"/>
                </a:solidFill>
              </a:rPr>
              <a:t> a </a:t>
            </a:r>
            <a:r>
              <a:rPr lang="nl-BE" dirty="0" err="1" smtClean="0">
                <a:solidFill>
                  <a:schemeClr val="tx1"/>
                </a:solidFill>
              </a:rPr>
              <a:t>constructor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if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that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Bean</a:t>
            </a:r>
            <a:r>
              <a:rPr lang="nl-BE" dirty="0" smtClean="0">
                <a:solidFill>
                  <a:schemeClr val="tx1"/>
                </a:solidFill>
              </a:rPr>
              <a:t> is </a:t>
            </a:r>
            <a:r>
              <a:rPr lang="nl-BE" dirty="0" err="1" smtClean="0">
                <a:solidFill>
                  <a:schemeClr val="tx1"/>
                </a:solidFill>
              </a:rPr>
              <a:t>declared</a:t>
            </a:r>
            <a:r>
              <a:rPr lang="nl-BE" dirty="0" smtClean="0">
                <a:solidFill>
                  <a:schemeClr val="tx1"/>
                </a:solidFill>
              </a:rPr>
              <a:t> in </a:t>
            </a:r>
            <a:r>
              <a:rPr lang="nl-BE" dirty="0" err="1" smtClean="0">
                <a:solidFill>
                  <a:schemeClr val="tx1"/>
                </a:solidFill>
              </a:rPr>
              <a:t>the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same</a:t>
            </a:r>
            <a:r>
              <a:rPr lang="nl-BE" dirty="0" smtClean="0">
                <a:solidFill>
                  <a:schemeClr val="tx1"/>
                </a:solidFill>
              </a:rPr>
              <a:t> class.</a:t>
            </a:r>
          </a:p>
          <a:p>
            <a:pPr algn="ctr"/>
            <a:endParaRPr lang="nl-BE" dirty="0">
              <a:solidFill>
                <a:schemeClr val="tx1"/>
              </a:solidFill>
            </a:endParaRPr>
          </a:p>
          <a:p>
            <a:pPr algn="ctr"/>
            <a:r>
              <a:rPr lang="nl-BE" b="1" dirty="0" err="1" smtClean="0">
                <a:solidFill>
                  <a:schemeClr val="tx1"/>
                </a:solidFill>
              </a:rPr>
              <a:t>Because</a:t>
            </a:r>
            <a:r>
              <a:rPr lang="nl-BE" b="1" dirty="0" smtClean="0">
                <a:solidFill>
                  <a:schemeClr val="tx1"/>
                </a:solidFill>
              </a:rPr>
              <a:t> Spring </a:t>
            </a:r>
            <a:r>
              <a:rPr lang="nl-BE" b="1" dirty="0" err="1" smtClean="0">
                <a:solidFill>
                  <a:schemeClr val="tx1"/>
                </a:solidFill>
              </a:rPr>
              <a:t>can’t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create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class without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RestTemplate</a:t>
            </a:r>
            <a:r>
              <a:rPr lang="nl-BE" b="1" dirty="0" smtClean="0">
                <a:solidFill>
                  <a:schemeClr val="tx1"/>
                </a:solidFill>
              </a:rPr>
              <a:t>,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method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doesn’t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exist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and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because</a:t>
            </a:r>
            <a:r>
              <a:rPr lang="nl-BE" b="1" dirty="0" smtClean="0">
                <a:solidFill>
                  <a:schemeClr val="tx1"/>
                </a:solidFill>
              </a:rPr>
              <a:t> of </a:t>
            </a:r>
            <a:r>
              <a:rPr lang="nl-BE" b="1" dirty="0" err="1" smtClean="0">
                <a:solidFill>
                  <a:schemeClr val="tx1"/>
                </a:solidFill>
              </a:rPr>
              <a:t>that</a:t>
            </a:r>
            <a:r>
              <a:rPr lang="nl-BE" b="1" dirty="0" smtClean="0">
                <a:solidFill>
                  <a:schemeClr val="tx1"/>
                </a:solidFill>
              </a:rPr>
              <a:t>, </a:t>
            </a:r>
            <a:r>
              <a:rPr lang="nl-BE" b="1" dirty="0" err="1" smtClean="0">
                <a:solidFill>
                  <a:schemeClr val="tx1"/>
                </a:solidFill>
              </a:rPr>
              <a:t>there</a:t>
            </a:r>
            <a:r>
              <a:rPr lang="nl-BE" b="1" dirty="0" smtClean="0">
                <a:solidFill>
                  <a:schemeClr val="tx1"/>
                </a:solidFill>
              </a:rPr>
              <a:t> is no @</a:t>
            </a:r>
            <a:r>
              <a:rPr lang="nl-BE" b="1" dirty="0" err="1" smtClean="0">
                <a:solidFill>
                  <a:schemeClr val="tx1"/>
                </a:solidFill>
              </a:rPr>
              <a:t>Bean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RestTemplate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for</a:t>
            </a:r>
            <a:r>
              <a:rPr lang="nl-BE" b="1" dirty="0" smtClean="0">
                <a:solidFill>
                  <a:schemeClr val="tx1"/>
                </a:solidFill>
              </a:rPr>
              <a:t> Spring </a:t>
            </a:r>
            <a:r>
              <a:rPr lang="nl-BE" b="1" dirty="0" err="1" smtClean="0">
                <a:solidFill>
                  <a:schemeClr val="tx1"/>
                </a:solidFill>
              </a:rPr>
              <a:t>to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use</a:t>
            </a:r>
            <a:endParaRPr lang="nl-B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19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Web/Application Servers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0181" y="3644612"/>
            <a:ext cx="3643313" cy="2257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875" b="78125" l="6250" r="91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0347" b="22004"/>
          <a:stretch/>
        </p:blipFill>
        <p:spPr>
          <a:xfrm>
            <a:off x="2588082" y="1770417"/>
            <a:ext cx="2972967" cy="17139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1377" y="3812553"/>
            <a:ext cx="2438400" cy="243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8319" y="1416487"/>
            <a:ext cx="2841458" cy="197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9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Possible</a:t>
            </a:r>
            <a:r>
              <a:rPr lang="nl-BE" sz="3600" dirty="0" smtClean="0"/>
              <a:t> Solution 1 - @</a:t>
            </a:r>
            <a:r>
              <a:rPr lang="nl-BE" sz="3600" dirty="0" err="1" smtClean="0"/>
              <a:t>Autowire</a:t>
            </a:r>
            <a:r>
              <a:rPr lang="nl-BE" sz="3600" dirty="0" smtClean="0"/>
              <a:t> on Field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sz="2800" b="1" dirty="0" smtClean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smtClean="0">
                <a:solidFill>
                  <a:srgbClr val="FF0000"/>
                </a:solidFill>
              </a:rPr>
              <a:t>@</a:t>
            </a:r>
            <a:r>
              <a:rPr lang="en-US" sz="2800" b="1" dirty="0" err="1">
                <a:solidFill>
                  <a:srgbClr val="FF0000"/>
                </a:solidFill>
              </a:rPr>
              <a:t>Autowired</a:t>
            </a:r>
            <a:endParaRPr lang="en-US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err="1" smtClean="0"/>
              <a:t>RestTemplate</a:t>
            </a:r>
            <a:endParaRPr lang="en-US" sz="2800" b="1" dirty="0"/>
          </a:p>
          <a:p>
            <a:pPr>
              <a:buNone/>
            </a:pPr>
            <a:r>
              <a:rPr lang="en-US" sz="2800" b="1" dirty="0" smtClean="0"/>
              <a:t>  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Possible</a:t>
            </a:r>
            <a:r>
              <a:rPr lang="nl-BE" sz="3600" dirty="0" smtClean="0"/>
              <a:t> Solution 2 – @</a:t>
            </a:r>
            <a:r>
              <a:rPr lang="nl-BE" sz="3600" dirty="0" err="1" smtClean="0"/>
              <a:t>Bean</a:t>
            </a:r>
            <a:r>
              <a:rPr lang="nl-BE" sz="3600" dirty="0" smtClean="0"/>
              <a:t> in </a:t>
            </a:r>
            <a:r>
              <a:rPr lang="nl-BE" sz="3600" dirty="0" err="1" smtClean="0"/>
              <a:t>another</a:t>
            </a:r>
            <a:r>
              <a:rPr lang="nl-BE" sz="3600" dirty="0" smtClean="0"/>
              <a:t> class.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sz="2800" b="1" dirty="0" smtClean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By putting the code below in a different class, the </a:t>
            </a:r>
            <a:r>
              <a:rPr lang="en-US" sz="2800" b="1" dirty="0" err="1" smtClean="0">
                <a:solidFill>
                  <a:schemeClr val="tx1"/>
                </a:solidFill>
              </a:rPr>
              <a:t>RestTemplate</a:t>
            </a:r>
            <a:r>
              <a:rPr lang="en-US" sz="2800" b="1" dirty="0" smtClean="0">
                <a:solidFill>
                  <a:schemeClr val="tx1"/>
                </a:solidFill>
              </a:rPr>
              <a:t> does exist when the constructor (@</a:t>
            </a:r>
            <a:r>
              <a:rPr lang="en-US" sz="2800" b="1" dirty="0" err="1" smtClean="0">
                <a:solidFill>
                  <a:schemeClr val="tx1"/>
                </a:solidFill>
              </a:rPr>
              <a:t>Autowired</a:t>
            </a:r>
            <a:r>
              <a:rPr lang="en-US" sz="2800" b="1" dirty="0" smtClean="0">
                <a:solidFill>
                  <a:schemeClr val="tx1"/>
                </a:solidFill>
              </a:rPr>
              <a:t>) is called.</a:t>
            </a:r>
            <a:endParaRPr lang="en-US" sz="2800" b="1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2800" b="1" dirty="0" smtClean="0"/>
              <a:t>  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2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4" name="Picture 2" descr="Image result for setup spring framework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443" y="883317"/>
            <a:ext cx="30480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7022"/>
          <a:stretch/>
        </p:blipFill>
        <p:spPr>
          <a:xfrm>
            <a:off x="731154" y="318423"/>
            <a:ext cx="7829737" cy="54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688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.imgflip.com/14mgtq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9500" y="1371600"/>
            <a:ext cx="4762500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9490" y="561878"/>
            <a:ext cx="8637155" cy="5758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33600" y="762002"/>
            <a:ext cx="701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“Application Servers are dead” – </a:t>
            </a:r>
            <a:r>
              <a:rPr lang="nl-BE" sz="2400" dirty="0" err="1">
                <a:solidFill>
                  <a:schemeClr val="bg1"/>
                </a:solidFill>
              </a:rPr>
              <a:t>Eberhard</a:t>
            </a:r>
            <a:r>
              <a:rPr lang="nl-BE" sz="2400" dirty="0">
                <a:solidFill>
                  <a:schemeClr val="bg1"/>
                </a:solidFill>
              </a:rPr>
              <a:t> Wolff</a:t>
            </a:r>
            <a:endParaRPr lang="nl-N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837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df8bca606b929a939eb57bceade55c33d49524"/>
</p:tagLst>
</file>

<file path=ppt/theme/theme1.xml><?xml version="1.0" encoding="utf-8"?>
<a:theme xmlns:a="http://schemas.openxmlformats.org/drawingml/2006/main" name="Info Support | Templateset 2015">
  <a:themeElements>
    <a:clrScheme name="InfoSupport">
      <a:dk1>
        <a:sysClr val="windowText" lastClr="000000"/>
      </a:dk1>
      <a:lt1>
        <a:sysClr val="window" lastClr="FFFFFF"/>
      </a:lt1>
      <a:dk2>
        <a:srgbClr val="0078C9"/>
      </a:dk2>
      <a:lt2>
        <a:srgbClr val="333333"/>
      </a:lt2>
      <a:accent1>
        <a:srgbClr val="8DC63F"/>
      </a:accent1>
      <a:accent2>
        <a:srgbClr val="00539F"/>
      </a:accent2>
      <a:accent3>
        <a:srgbClr val="191919"/>
      </a:accent3>
      <a:accent4>
        <a:srgbClr val="F58220"/>
      </a:accent4>
      <a:accent5>
        <a:srgbClr val="00ADBA"/>
      </a:accent5>
      <a:accent6>
        <a:srgbClr val="848484"/>
      </a:accent6>
      <a:hlink>
        <a:srgbClr val="EC008C"/>
      </a:hlink>
      <a:folHlink>
        <a:srgbClr val="000000"/>
      </a:folHlink>
    </a:clrScheme>
    <a:fontScheme name="Infosuppor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600" smtClean="0">
            <a:latin typeface="Century Gothic" panose="020B0502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4541</TotalTime>
  <Words>1251</Words>
  <Application>Microsoft Office PowerPoint</Application>
  <PresentationFormat>Widescreen</PresentationFormat>
  <Paragraphs>404</Paragraphs>
  <Slides>71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3" baseType="lpstr">
      <vt:lpstr>ＭＳ Ｐゴシック</vt:lpstr>
      <vt:lpstr>Adobe Heiti Std R</vt:lpstr>
      <vt:lpstr>Arial</vt:lpstr>
      <vt:lpstr>Calibri</vt:lpstr>
      <vt:lpstr>Century Gothic</vt:lpstr>
      <vt:lpstr>Consolas</vt:lpstr>
      <vt:lpstr>Gill Sans</vt:lpstr>
      <vt:lpstr>Segoe UI Light</vt:lpstr>
      <vt:lpstr>Verdana</vt:lpstr>
      <vt:lpstr>Wingdings</vt:lpstr>
      <vt:lpstr>ヒラギノ角ゴ ProN W3</vt:lpstr>
      <vt:lpstr>Info Support | Templateset 2015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Professional Java Development</vt:lpstr>
      <vt:lpstr>Web/Application Servers</vt:lpstr>
      <vt:lpstr>PowerPoint Presentation</vt:lpstr>
      <vt:lpstr>PowerPoint Presentation</vt:lpstr>
      <vt:lpstr>PowerPoint Presentation</vt:lpstr>
      <vt:lpstr>Instead we use:</vt:lpstr>
      <vt:lpstr>PowerPoint Presentation</vt:lpstr>
      <vt:lpstr>What is Spring?</vt:lpstr>
      <vt:lpstr>PowerPoint Presentation</vt:lpstr>
      <vt:lpstr>PowerPoint Presentation</vt:lpstr>
      <vt:lpstr>PowerPoint Presentation</vt:lpstr>
      <vt:lpstr>PowerPoint Presentation</vt:lpstr>
      <vt:lpstr>What is Spring Boot?</vt:lpstr>
      <vt:lpstr>Starter.Spring.IO</vt:lpstr>
      <vt:lpstr>Minimal Application</vt:lpstr>
      <vt:lpstr>PowerPoint Presentation</vt:lpstr>
      <vt:lpstr>PowerPoint Presentation</vt:lpstr>
      <vt:lpstr>A “simple“ servlet implementation</vt:lpstr>
      <vt:lpstr>PowerPoint Presentation</vt:lpstr>
      <vt:lpstr>Example resource</vt:lpstr>
      <vt:lpstr>Path Parameters</vt:lpstr>
      <vt:lpstr>Query Parameters / Request Parameters</vt:lpstr>
      <vt:lpstr>Working with Objects</vt:lpstr>
      <vt:lpstr>PowerPoint Presentation</vt:lpstr>
      <vt:lpstr>CRUD  API Design</vt:lpstr>
      <vt:lpstr>PowerPoint Presentation</vt:lpstr>
      <vt:lpstr>Common HTTP Method usage</vt:lpstr>
      <vt:lpstr>PowerPoint Presentation</vt:lpstr>
      <vt:lpstr>@RequestMapping</vt:lpstr>
      <vt:lpstr>Accessing Headers</vt:lpstr>
      <vt:lpstr>PowerPoint Presentation</vt:lpstr>
      <vt:lpstr>PowerPoint Presentation</vt:lpstr>
      <vt:lpstr>Calling another API</vt:lpstr>
      <vt:lpstr>Example</vt:lpstr>
      <vt:lpstr>API</vt:lpstr>
      <vt:lpstr>PowerPoint Presentation</vt:lpstr>
      <vt:lpstr>Without Dependency Injection</vt:lpstr>
      <vt:lpstr>With Dependency Injection</vt:lpstr>
      <vt:lpstr>@Autowired – Automatic Dependency Injection</vt:lpstr>
      <vt:lpstr>The Magic Annotation</vt:lpstr>
      <vt:lpstr>Defining Spring Beans With Class Annotations</vt:lpstr>
      <vt:lpstr>Manual Bean Creation</vt:lpstr>
      <vt:lpstr>Injecting multiple implementations</vt:lpstr>
      <vt:lpstr>Injecting our Dependencies</vt:lpstr>
      <vt:lpstr>PowerPoint Presentation</vt:lpstr>
      <vt:lpstr>A Typical JDBC Query example</vt:lpstr>
      <vt:lpstr>JPA Style</vt:lpstr>
      <vt:lpstr>Spring Data</vt:lpstr>
      <vt:lpstr>PowerPoint Presentation</vt:lpstr>
      <vt:lpstr>Default Interfaces</vt:lpstr>
      <vt:lpstr>Auto-Implemented Interface Methods</vt:lpstr>
      <vt:lpstr>Supported Keywords</vt:lpstr>
      <vt:lpstr>JpaRepository extends CrudRepository</vt:lpstr>
      <vt:lpstr>PowerPoint Presentation</vt:lpstr>
      <vt:lpstr>PowerPoint Presentation</vt:lpstr>
      <vt:lpstr>Adding Validation</vt:lpstr>
      <vt:lpstr>Bean validation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Error</vt:lpstr>
      <vt:lpstr>The Reason</vt:lpstr>
      <vt:lpstr>Possible Solution 1 - @Autowire on Field</vt:lpstr>
      <vt:lpstr>Possible Solution 2 – @Bean in another class.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Ernst.Hartwich@infosupport.com</dc:creator>
  <cp:lastModifiedBy>Tom Cools</cp:lastModifiedBy>
  <cp:revision>894</cp:revision>
  <dcterms:created xsi:type="dcterms:W3CDTF">2015-05-19T08:37:39Z</dcterms:created>
  <dcterms:modified xsi:type="dcterms:W3CDTF">2017-03-16T16:19:59Z</dcterms:modified>
</cp:coreProperties>
</file>